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4"/>
  </p:notesMasterIdLst>
  <p:sldIdLst>
    <p:sldId id="375" r:id="rId2"/>
    <p:sldId id="256" r:id="rId3"/>
    <p:sldId id="376" r:id="rId4"/>
    <p:sldId id="377" r:id="rId5"/>
    <p:sldId id="378" r:id="rId6"/>
    <p:sldId id="358" r:id="rId7"/>
    <p:sldId id="359" r:id="rId8"/>
    <p:sldId id="357" r:id="rId9"/>
    <p:sldId id="395" r:id="rId10"/>
    <p:sldId id="396" r:id="rId11"/>
    <p:sldId id="348" r:id="rId12"/>
    <p:sldId id="349" r:id="rId13"/>
    <p:sldId id="350" r:id="rId14"/>
    <p:sldId id="397" r:id="rId15"/>
    <p:sldId id="281" r:id="rId16"/>
    <p:sldId id="282" r:id="rId17"/>
    <p:sldId id="283" r:id="rId18"/>
    <p:sldId id="284" r:id="rId19"/>
    <p:sldId id="285" r:id="rId20"/>
    <p:sldId id="351" r:id="rId21"/>
    <p:sldId id="352" r:id="rId22"/>
    <p:sldId id="354" r:id="rId23"/>
    <p:sldId id="286" r:id="rId24"/>
    <p:sldId id="287" r:id="rId25"/>
    <p:sldId id="288" r:id="rId26"/>
    <p:sldId id="269" r:id="rId27"/>
    <p:sldId id="385" r:id="rId28"/>
    <p:sldId id="262" r:id="rId29"/>
    <p:sldId id="360" r:id="rId30"/>
    <p:sldId id="300" r:id="rId31"/>
    <p:sldId id="302" r:id="rId32"/>
    <p:sldId id="301" r:id="rId33"/>
    <p:sldId id="380" r:id="rId34"/>
    <p:sldId id="381" r:id="rId35"/>
    <p:sldId id="382" r:id="rId36"/>
    <p:sldId id="366" r:id="rId37"/>
    <p:sldId id="406" r:id="rId38"/>
    <p:sldId id="407" r:id="rId39"/>
    <p:sldId id="408" r:id="rId40"/>
    <p:sldId id="409" r:id="rId41"/>
    <p:sldId id="367" r:id="rId42"/>
    <p:sldId id="368" r:id="rId43"/>
    <p:sldId id="369" r:id="rId44"/>
    <p:sldId id="265" r:id="rId45"/>
    <p:sldId id="267" r:id="rId46"/>
    <p:sldId id="309" r:id="rId47"/>
    <p:sldId id="356" r:id="rId48"/>
    <p:sldId id="370" r:id="rId49"/>
    <p:sldId id="311" r:id="rId50"/>
    <p:sldId id="394" r:id="rId51"/>
    <p:sldId id="312" r:id="rId52"/>
    <p:sldId id="313" r:id="rId53"/>
    <p:sldId id="393" r:id="rId54"/>
    <p:sldId id="314" r:id="rId55"/>
    <p:sldId id="392" r:id="rId56"/>
    <p:sldId id="391" r:id="rId57"/>
    <p:sldId id="387" r:id="rId58"/>
    <p:sldId id="388" r:id="rId59"/>
    <p:sldId id="386" r:id="rId60"/>
    <p:sldId id="389" r:id="rId61"/>
    <p:sldId id="371" r:id="rId62"/>
    <p:sldId id="316" r:id="rId63"/>
    <p:sldId id="317" r:id="rId64"/>
    <p:sldId id="318" r:id="rId65"/>
    <p:sldId id="319" r:id="rId66"/>
    <p:sldId id="320" r:id="rId67"/>
    <p:sldId id="321" r:id="rId68"/>
    <p:sldId id="398" r:id="rId69"/>
    <p:sldId id="322" r:id="rId70"/>
    <p:sldId id="324" r:id="rId71"/>
    <p:sldId id="323" r:id="rId72"/>
    <p:sldId id="362" r:id="rId73"/>
    <p:sldId id="400" r:id="rId74"/>
    <p:sldId id="372" r:id="rId75"/>
    <p:sldId id="326" r:id="rId76"/>
    <p:sldId id="399" r:id="rId77"/>
    <p:sldId id="327" r:id="rId78"/>
    <p:sldId id="329" r:id="rId79"/>
    <p:sldId id="328" r:id="rId80"/>
    <p:sldId id="333" r:id="rId81"/>
    <p:sldId id="330" r:id="rId82"/>
    <p:sldId id="363" r:id="rId83"/>
    <p:sldId id="331" r:id="rId84"/>
    <p:sldId id="332" r:id="rId85"/>
    <p:sldId id="373" r:id="rId86"/>
    <p:sldId id="334" r:id="rId87"/>
    <p:sldId id="401" r:id="rId88"/>
    <p:sldId id="335" r:id="rId89"/>
    <p:sldId id="336" r:id="rId90"/>
    <p:sldId id="343" r:id="rId91"/>
    <p:sldId id="337" r:id="rId92"/>
    <p:sldId id="338" r:id="rId93"/>
    <p:sldId id="374" r:id="rId94"/>
    <p:sldId id="342" r:id="rId95"/>
    <p:sldId id="402" r:id="rId96"/>
    <p:sldId id="346" r:id="rId97"/>
    <p:sldId id="339" r:id="rId98"/>
    <p:sldId id="345" r:id="rId99"/>
    <p:sldId id="340" r:id="rId100"/>
    <p:sldId id="341" r:id="rId101"/>
    <p:sldId id="383" r:id="rId102"/>
    <p:sldId id="384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Goods</a:t>
            </a:r>
            <a:r>
              <a:rPr lang="en-US" baseline="0" dirty="0" smtClean="0"/>
              <a:t> moved through train in India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1970</c:v>
                </c:pt>
                <c:pt idx="1">
                  <c:v>2007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0.65</c:v>
                </c:pt>
                <c:pt idx="1">
                  <c:v>0.3</c:v>
                </c:pt>
                <c:pt idx="2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26434912"/>
        <c:axId val="926444704"/>
      </c:barChart>
      <c:catAx>
        <c:axId val="92643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926444704"/>
        <c:crosses val="autoZero"/>
        <c:auto val="1"/>
        <c:lblAlgn val="ctr"/>
        <c:lblOffset val="100"/>
        <c:noMultiLvlLbl val="0"/>
      </c:catAx>
      <c:valAx>
        <c:axId val="9264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43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image" Target="../media/image18.jpeg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image" Target="../media/image72.png"/><Relationship Id="rId4" Type="http://schemas.openxmlformats.org/officeDocument/2006/relationships/image" Target="../media/image75.jpe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image" Target="../media/image79.jp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54.jpg"/><Relationship Id="rId1" Type="http://schemas.openxmlformats.org/officeDocument/2006/relationships/image" Target="../media/image27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9.jpeg"/><Relationship Id="rId1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C74B2-5F17-4C67-B576-7510C4DABBB6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2AF285-208F-44D6-972C-EA3608440CA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28027AA-C520-4989-872E-03282F003E49}" type="parTrans" cxnId="{8AB09241-4046-4F9B-951D-3D67E6A1C05E}">
      <dgm:prSet/>
      <dgm:spPr/>
      <dgm:t>
        <a:bodyPr/>
        <a:lstStyle/>
        <a:p>
          <a:endParaRPr lang="en-US"/>
        </a:p>
      </dgm:t>
    </dgm:pt>
    <dgm:pt modelId="{E4ECBE29-1688-4A44-BA26-36D922D8A699}" type="sibTrans" cxnId="{8AB09241-4046-4F9B-951D-3D67E6A1C05E}">
      <dgm:prSet/>
      <dgm:spPr/>
      <dgm:t>
        <a:bodyPr/>
        <a:lstStyle/>
        <a:p>
          <a:endParaRPr lang="en-US"/>
        </a:p>
      </dgm:t>
    </dgm:pt>
    <dgm:pt modelId="{5EF0BAA6-C43F-44D2-BA54-6E80FDDA779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 cr. 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B784DBB-E7B4-484F-8D27-514EF545CE1F}" type="parTrans" cxnId="{1587E9F6-1F40-498F-982E-9057AC4C43A4}">
      <dgm:prSet/>
      <dgm:spPr/>
      <dgm:t>
        <a:bodyPr/>
        <a:lstStyle/>
        <a:p>
          <a:endParaRPr lang="en-US"/>
        </a:p>
      </dgm:t>
    </dgm:pt>
    <dgm:pt modelId="{B0964959-A5DD-4F71-AC04-8198495DCE90}" type="sibTrans" cxnId="{1587E9F6-1F40-498F-982E-9057AC4C43A4}">
      <dgm:prSet/>
      <dgm:spPr/>
      <dgm:t>
        <a:bodyPr/>
        <a:lstStyle/>
        <a:p>
          <a:endParaRPr lang="en-US"/>
        </a:p>
      </dgm:t>
    </dgm:pt>
    <dgm:pt modelId="{51F13B80-1A8F-47CF-AE65-3C13C282D9CC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 crore 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7D962A7-1530-43E1-AE40-FF676EE773D7}" type="parTrans" cxnId="{CD2ABD96-EB7D-4FF2-9E29-CEEABED64213}">
      <dgm:prSet/>
      <dgm:spPr/>
      <dgm:t>
        <a:bodyPr/>
        <a:lstStyle/>
        <a:p>
          <a:endParaRPr lang="en-US"/>
        </a:p>
      </dgm:t>
    </dgm:pt>
    <dgm:pt modelId="{CDE500C8-6E8D-4E7D-8AC4-6505190D2689}" type="sibTrans" cxnId="{CD2ABD96-EB7D-4FF2-9E29-CEEABED64213}">
      <dgm:prSet/>
      <dgm:spPr/>
      <dgm:t>
        <a:bodyPr/>
        <a:lstStyle/>
        <a:p>
          <a:endParaRPr lang="en-US"/>
        </a:p>
      </dgm:t>
    </dgm:pt>
    <dgm:pt modelId="{18490E04-76D1-4F72-8476-759E557F6F7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24/7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67D7AC9-FA5C-44EB-B46E-0DC63BBE357E}" type="parTrans" cxnId="{5179BD57-EECB-4409-A572-F25248436412}">
      <dgm:prSet/>
      <dgm:spPr/>
      <dgm:t>
        <a:bodyPr/>
        <a:lstStyle/>
        <a:p>
          <a:endParaRPr lang="en-US"/>
        </a:p>
      </dgm:t>
    </dgm:pt>
    <dgm:pt modelId="{4CDFA86D-597F-4F00-849D-A067003EC68D}" type="sibTrans" cxnId="{5179BD57-EECB-4409-A572-F25248436412}">
      <dgm:prSet/>
      <dgm:spPr/>
      <dgm:t>
        <a:bodyPr/>
        <a:lstStyle/>
        <a:p>
          <a:endParaRPr lang="en-US"/>
        </a:p>
      </dgm:t>
    </dgm:pt>
    <dgm:pt modelId="{696AF90B-DDEA-4C0E-A027-A76F11B87A56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Water, toilet, road, </a:t>
          </a:r>
          <a:endParaRPr lang="en-US">
            <a:latin typeface="Franklin Gothic Medium Cond" panose="020B0606030402020204" pitchFamily="34" charset="0"/>
          </a:endParaRPr>
        </a:p>
      </dgm:t>
    </dgm:pt>
    <dgm:pt modelId="{FDFFCC0B-3836-479F-9276-69CFD67EECC3}" type="parTrans" cxnId="{F3AA46F8-DEF2-4BFE-8BDB-22A4FEF8BC82}">
      <dgm:prSet/>
      <dgm:spPr/>
      <dgm:t>
        <a:bodyPr/>
        <a:lstStyle/>
        <a:p>
          <a:endParaRPr lang="en-US"/>
        </a:p>
      </dgm:t>
    </dgm:pt>
    <dgm:pt modelId="{6D211BAF-2033-4DBE-A010-F861EA1E028B}" type="sibTrans" cxnId="{F3AA46F8-DEF2-4BFE-8BDB-22A4FEF8BC82}">
      <dgm:prSet/>
      <dgm:spPr/>
      <dgm:t>
        <a:bodyPr/>
        <a:lstStyle/>
        <a:p>
          <a:endParaRPr lang="en-US"/>
        </a:p>
      </dgm:t>
    </dgm:pt>
    <dgm:pt modelId="{B6301672-7FB0-4127-BF96-F16B04845D6E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electricity</a:t>
          </a:r>
          <a:endParaRPr lang="en-US">
            <a:latin typeface="Franklin Gothic Medium Cond" panose="020B0606030402020204" pitchFamily="34" charset="0"/>
          </a:endParaRPr>
        </a:p>
      </dgm:t>
    </dgm:pt>
    <dgm:pt modelId="{9680CE0F-7584-448F-8F50-D3641AB9EF54}" type="parTrans" cxnId="{19F847B1-4045-4810-9A01-7F8C8CFEA8A8}">
      <dgm:prSet/>
      <dgm:spPr/>
      <dgm:t>
        <a:bodyPr/>
        <a:lstStyle/>
        <a:p>
          <a:endParaRPr lang="en-US"/>
        </a:p>
      </dgm:t>
    </dgm:pt>
    <dgm:pt modelId="{F3416908-A812-4AD7-A9A7-CB7328D93A0B}" type="sibTrans" cxnId="{19F847B1-4045-4810-9A01-7F8C8CFEA8A8}">
      <dgm:prSet/>
      <dgm:spPr/>
      <dgm:t>
        <a:bodyPr/>
        <a:lstStyle/>
        <a:p>
          <a:endParaRPr lang="en-US"/>
        </a:p>
      </dgm:t>
    </dgm:pt>
    <dgm:pt modelId="{DB6A10FD-3B74-477A-8B10-A0BA30F352BE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Medcare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F38B9D8-1692-4A46-B861-51BB68DB781E}" type="parTrans" cxnId="{AE51369B-D4A6-42F7-A6C5-CA3A151B2BDB}">
      <dgm:prSet/>
      <dgm:spPr/>
      <dgm:t>
        <a:bodyPr/>
        <a:lstStyle/>
        <a:p>
          <a:endParaRPr lang="en-US"/>
        </a:p>
      </dgm:t>
    </dgm:pt>
    <dgm:pt modelId="{30451C06-5743-4F22-AE47-FBE3F0ED1586}" type="sibTrans" cxnId="{AE51369B-D4A6-42F7-A6C5-CA3A151B2BDB}">
      <dgm:prSet/>
      <dgm:spPr/>
      <dgm:t>
        <a:bodyPr/>
        <a:lstStyle/>
        <a:p>
          <a:endParaRPr lang="en-US"/>
        </a:p>
      </dgm:t>
    </dgm:pt>
    <dgm:pt modelId="{B006A870-19AD-49BC-B4B1-92C81C777424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Jobs</a:t>
          </a:r>
          <a:endParaRPr lang="en-US">
            <a:latin typeface="Franklin Gothic Medium Cond" panose="020B0606030402020204" pitchFamily="34" charset="0"/>
          </a:endParaRPr>
        </a:p>
      </dgm:t>
    </dgm:pt>
    <dgm:pt modelId="{C747A245-392D-4789-B94B-B9B453D21A9D}" type="parTrans" cxnId="{97FDC0AD-C51F-4CE9-B352-A4E4B4A6E2BF}">
      <dgm:prSet/>
      <dgm:spPr/>
      <dgm:t>
        <a:bodyPr/>
        <a:lstStyle/>
        <a:p>
          <a:endParaRPr lang="en-US"/>
        </a:p>
      </dgm:t>
    </dgm:pt>
    <dgm:pt modelId="{13F67146-0DFD-4827-A9C8-788010ABAB8A}" type="sibTrans" cxnId="{97FDC0AD-C51F-4CE9-B352-A4E4B4A6E2BF}">
      <dgm:prSet/>
      <dgm:spPr/>
      <dgm:t>
        <a:bodyPr/>
        <a:lstStyle/>
        <a:p>
          <a:endParaRPr lang="en-US"/>
        </a:p>
      </dgm:t>
    </dgm:pt>
    <dgm:pt modelId="{A116FE1C-939B-46CB-A14D-5FFBA55822B0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 member in each house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8D8D2C3-D881-4103-8556-89D4F983F592}" type="parTrans" cxnId="{17D467DC-48E5-417D-A7D0-AEF5A85280CD}">
      <dgm:prSet/>
      <dgm:spPr/>
      <dgm:t>
        <a:bodyPr/>
        <a:lstStyle/>
        <a:p>
          <a:endParaRPr lang="en-US"/>
        </a:p>
      </dgm:t>
    </dgm:pt>
    <dgm:pt modelId="{5832CEA8-5785-4A9C-B891-8042997F9833}" type="sibTrans" cxnId="{17D467DC-48E5-417D-A7D0-AEF5A85280CD}">
      <dgm:prSet/>
      <dgm:spPr/>
      <dgm:t>
        <a:bodyPr/>
        <a:lstStyle/>
        <a:p>
          <a:endParaRPr lang="en-US"/>
        </a:p>
      </dgm:t>
    </dgm:pt>
    <dgm:pt modelId="{FF29AB79-B696-4832-A80D-B8445A062F3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Skill India + make in India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ABE0852-B6CE-485C-88C3-D538ABE04BA1}" type="parTrans" cxnId="{84CEDCED-4F62-4529-A64C-C0C4534A107E}">
      <dgm:prSet/>
      <dgm:spPr/>
      <dgm:t>
        <a:bodyPr/>
        <a:lstStyle/>
        <a:p>
          <a:endParaRPr lang="en-US"/>
        </a:p>
      </dgm:t>
    </dgm:pt>
    <dgm:pt modelId="{ACB2C4D9-26A6-4A89-9221-B1F3E175AE97}" type="sibTrans" cxnId="{84CEDCED-4F62-4529-A64C-C0C4534A107E}">
      <dgm:prSet/>
      <dgm:spPr/>
      <dgm:t>
        <a:bodyPr/>
        <a:lstStyle/>
        <a:p>
          <a:endParaRPr lang="en-US"/>
        </a:p>
      </dgm:t>
    </dgm:pt>
    <dgm:pt modelId="{C1DC2C47-BD05-4F80-974A-C5D06ECC620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 for all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6468D0-A193-4F43-BF2B-CED1BC356A9D}" type="parTrans" cxnId="{73E4728D-434B-42CE-8CD0-6A75973EAED8}">
      <dgm:prSet/>
      <dgm:spPr/>
      <dgm:t>
        <a:bodyPr/>
        <a:lstStyle/>
        <a:p>
          <a:endParaRPr lang="en-US"/>
        </a:p>
      </dgm:t>
    </dgm:pt>
    <dgm:pt modelId="{957D94F0-527F-462F-8756-B349EC8FA85A}" type="sibTrans" cxnId="{73E4728D-434B-42CE-8CD0-6A75973EAED8}">
      <dgm:prSet/>
      <dgm:spPr/>
      <dgm:t>
        <a:bodyPr/>
        <a:lstStyle/>
        <a:p>
          <a:endParaRPr lang="en-US"/>
        </a:p>
      </dgm:t>
    </dgm:pt>
    <dgm:pt modelId="{CB716AA5-402F-4F35-A9D1-0B61430DD739}" type="pres">
      <dgm:prSet presAssocID="{398C74B2-5F17-4C67-B576-7510C4DABBB6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733C40-D5D0-4DC9-92E6-32D5A0D0D751}" type="pres">
      <dgm:prSet presAssocID="{5D2AF285-208F-44D6-972C-EA3608440CA2}" presName="composite" presStyleCnt="0"/>
      <dgm:spPr/>
    </dgm:pt>
    <dgm:pt modelId="{36913C94-F466-4759-93BF-04F4333B1249}" type="pres">
      <dgm:prSet presAssocID="{5D2AF285-208F-44D6-972C-EA3608440CA2}" presName="Image" presStyleLbl="alig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C88D71A-648F-44DD-AB13-A919BBF1601B}" type="pres">
      <dgm:prSet presAssocID="{5D2AF285-208F-44D6-972C-EA3608440CA2}" presName="Accent" presStyleLbl="parChTrans1D1" presStyleIdx="0" presStyleCnt="3"/>
      <dgm:spPr/>
    </dgm:pt>
    <dgm:pt modelId="{35389A78-0977-4CC3-A716-AA568E6DD63F}" type="pres">
      <dgm:prSet presAssocID="{5D2AF285-208F-44D6-972C-EA3608440CA2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68B91-782E-4B3A-8ED6-B5D7E970CAEB}" type="pres">
      <dgm:prSet presAssocID="{E4ECBE29-1688-4A44-BA26-36D922D8A699}" presName="sibTrans" presStyleCnt="0"/>
      <dgm:spPr/>
    </dgm:pt>
    <dgm:pt modelId="{A1F446C5-57B4-4E58-B19A-90D26C963D44}" type="pres">
      <dgm:prSet presAssocID="{18490E04-76D1-4F72-8476-759E557F6F71}" presName="composite" presStyleCnt="0"/>
      <dgm:spPr/>
    </dgm:pt>
    <dgm:pt modelId="{5E04CC06-F303-4EE8-8EBC-F2369AC3AB4F}" type="pres">
      <dgm:prSet presAssocID="{18490E04-76D1-4F72-8476-759E557F6F71}" presName="Image" presStyleLbl="alig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B82D714-77C0-49B9-B34B-33AD3252F130}" type="pres">
      <dgm:prSet presAssocID="{18490E04-76D1-4F72-8476-759E557F6F71}" presName="Accent" presStyleLbl="parChTrans1D1" presStyleIdx="1" presStyleCnt="3"/>
      <dgm:spPr/>
    </dgm:pt>
    <dgm:pt modelId="{E264271F-964B-4206-9243-0395CA613CD6}" type="pres">
      <dgm:prSet presAssocID="{18490E04-76D1-4F72-8476-759E557F6F71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321CD-F8CD-4D5B-B479-3DB96B676C7D}" type="pres">
      <dgm:prSet presAssocID="{4CDFA86D-597F-4F00-849D-A067003EC68D}" presName="sibTrans" presStyleCnt="0"/>
      <dgm:spPr/>
    </dgm:pt>
    <dgm:pt modelId="{06800566-9C41-462F-9182-B33FEE38D078}" type="pres">
      <dgm:prSet presAssocID="{B006A870-19AD-49BC-B4B1-92C81C777424}" presName="composite" presStyleCnt="0"/>
      <dgm:spPr/>
    </dgm:pt>
    <dgm:pt modelId="{83821919-2468-4E3B-85E0-EB9071DB9E6E}" type="pres">
      <dgm:prSet presAssocID="{B006A870-19AD-49BC-B4B1-92C81C777424}" presName="Image" presStyleLbl="alig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5438FF1-5B47-4C80-BBED-4DEF90B066B7}" type="pres">
      <dgm:prSet presAssocID="{B006A870-19AD-49BC-B4B1-92C81C777424}" presName="Accent" presStyleLbl="parChTrans1D1" presStyleIdx="2" presStyleCnt="3"/>
      <dgm:spPr/>
    </dgm:pt>
    <dgm:pt modelId="{8B0B388C-AD86-4D0C-BC3C-DE130B33F9D3}" type="pres">
      <dgm:prSet presAssocID="{B006A870-19AD-49BC-B4B1-92C81C777424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DE128A-D66A-4866-AAA7-12C0D0A974DD}" type="presOf" srcId="{FF29AB79-B696-4832-A80D-B8445A062F33}" destId="{8B0B388C-AD86-4D0C-BC3C-DE130B33F9D3}" srcOrd="0" destOrd="2" presId="urn:microsoft.com/office/officeart/2008/layout/PictureLineup"/>
    <dgm:cxn modelId="{2E6C946A-9137-4CE7-A8A5-E0B6D92F4CA1}" type="presOf" srcId="{B006A870-19AD-49BC-B4B1-92C81C777424}" destId="{8B0B388C-AD86-4D0C-BC3C-DE130B33F9D3}" srcOrd="0" destOrd="0" presId="urn:microsoft.com/office/officeart/2008/layout/PictureLineup"/>
    <dgm:cxn modelId="{F3AA46F8-DEF2-4BFE-8BDB-22A4FEF8BC82}" srcId="{18490E04-76D1-4F72-8476-759E557F6F71}" destId="{696AF90B-DDEA-4C0E-A027-A76F11B87A56}" srcOrd="0" destOrd="0" parTransId="{FDFFCC0B-3836-479F-9276-69CFD67EECC3}" sibTransId="{6D211BAF-2033-4DBE-A010-F861EA1E028B}"/>
    <dgm:cxn modelId="{19F847B1-4045-4810-9A01-7F8C8CFEA8A8}" srcId="{18490E04-76D1-4F72-8476-759E557F6F71}" destId="{B6301672-7FB0-4127-BF96-F16B04845D6E}" srcOrd="1" destOrd="0" parTransId="{9680CE0F-7584-448F-8F50-D3641AB9EF54}" sibTransId="{F3416908-A812-4AD7-A9A7-CB7328D93A0B}"/>
    <dgm:cxn modelId="{AE51369B-D4A6-42F7-A6C5-CA3A151B2BDB}" srcId="{18490E04-76D1-4F72-8476-759E557F6F71}" destId="{DB6A10FD-3B74-477A-8B10-A0BA30F352BE}" srcOrd="2" destOrd="0" parTransId="{6F38B9D8-1692-4A46-B861-51BB68DB781E}" sibTransId="{30451C06-5743-4F22-AE47-FBE3F0ED1586}"/>
    <dgm:cxn modelId="{2F90778C-8AF9-4D7B-A340-FCAD36B32950}" type="presOf" srcId="{DB6A10FD-3B74-477A-8B10-A0BA30F352BE}" destId="{E264271F-964B-4206-9243-0395CA613CD6}" srcOrd="0" destOrd="3" presId="urn:microsoft.com/office/officeart/2008/layout/PictureLineup"/>
    <dgm:cxn modelId="{3AC9AE70-35E8-4BA7-9FBC-625A44AEAEC4}" type="presOf" srcId="{5EF0BAA6-C43F-44D2-BA54-6E80FDDA7796}" destId="{35389A78-0977-4CC3-A716-AA568E6DD63F}" srcOrd="0" destOrd="2" presId="urn:microsoft.com/office/officeart/2008/layout/PictureLineup"/>
    <dgm:cxn modelId="{8AB09241-4046-4F9B-951D-3D67E6A1C05E}" srcId="{398C74B2-5F17-4C67-B576-7510C4DABBB6}" destId="{5D2AF285-208F-44D6-972C-EA3608440CA2}" srcOrd="0" destOrd="0" parTransId="{B28027AA-C520-4989-872E-03282F003E49}" sibTransId="{E4ECBE29-1688-4A44-BA26-36D922D8A699}"/>
    <dgm:cxn modelId="{5179BD57-EECB-4409-A572-F25248436412}" srcId="{398C74B2-5F17-4C67-B576-7510C4DABBB6}" destId="{18490E04-76D1-4F72-8476-759E557F6F71}" srcOrd="1" destOrd="0" parTransId="{F67D7AC9-FA5C-44EB-B46E-0DC63BBE357E}" sibTransId="{4CDFA86D-597F-4F00-849D-A067003EC68D}"/>
    <dgm:cxn modelId="{25F2D64C-B296-4F9C-9FD9-E35155CE0269}" type="presOf" srcId="{A116FE1C-939B-46CB-A14D-5FFBA55822B0}" destId="{8B0B388C-AD86-4D0C-BC3C-DE130B33F9D3}" srcOrd="0" destOrd="1" presId="urn:microsoft.com/office/officeart/2008/layout/PictureLineup"/>
    <dgm:cxn modelId="{CD2ABD96-EB7D-4FF2-9E29-CEEABED64213}" srcId="{5D2AF285-208F-44D6-972C-EA3608440CA2}" destId="{51F13B80-1A8F-47CF-AE65-3C13C282D9CC}" srcOrd="2" destOrd="0" parTransId="{17D962A7-1530-43E1-AE40-FF676EE773D7}" sibTransId="{CDE500C8-6E8D-4E7D-8AC4-6505190D2689}"/>
    <dgm:cxn modelId="{1587E9F6-1F40-498F-982E-9057AC4C43A4}" srcId="{5D2AF285-208F-44D6-972C-EA3608440CA2}" destId="{5EF0BAA6-C43F-44D2-BA54-6E80FDDA7796}" srcOrd="1" destOrd="0" parTransId="{5B784DBB-E7B4-484F-8D27-514EF545CE1F}" sibTransId="{B0964959-A5DD-4F71-AC04-8198495DCE90}"/>
    <dgm:cxn modelId="{97FDC0AD-C51F-4CE9-B352-A4E4B4A6E2BF}" srcId="{398C74B2-5F17-4C67-B576-7510C4DABBB6}" destId="{B006A870-19AD-49BC-B4B1-92C81C777424}" srcOrd="2" destOrd="0" parTransId="{C747A245-392D-4789-B94B-B9B453D21A9D}" sibTransId="{13F67146-0DFD-4827-A9C8-788010ABAB8A}"/>
    <dgm:cxn modelId="{D5823518-1273-4665-A74A-723403D11B38}" type="presOf" srcId="{B6301672-7FB0-4127-BF96-F16B04845D6E}" destId="{E264271F-964B-4206-9243-0395CA613CD6}" srcOrd="0" destOrd="2" presId="urn:microsoft.com/office/officeart/2008/layout/PictureLineup"/>
    <dgm:cxn modelId="{3BD51EB2-02ED-4E70-B44D-6E456E4EB83D}" type="presOf" srcId="{398C74B2-5F17-4C67-B576-7510C4DABBB6}" destId="{CB716AA5-402F-4F35-A9D1-0B61430DD739}" srcOrd="0" destOrd="0" presId="urn:microsoft.com/office/officeart/2008/layout/PictureLineup"/>
    <dgm:cxn modelId="{2676233B-8F94-4268-BCE8-CDA2C6D4A10E}" type="presOf" srcId="{51F13B80-1A8F-47CF-AE65-3C13C282D9CC}" destId="{35389A78-0977-4CC3-A716-AA568E6DD63F}" srcOrd="0" destOrd="3" presId="urn:microsoft.com/office/officeart/2008/layout/PictureLineup"/>
    <dgm:cxn modelId="{001549DC-3D24-4C23-B953-ADDDB3933FA8}" type="presOf" srcId="{18490E04-76D1-4F72-8476-759E557F6F71}" destId="{E264271F-964B-4206-9243-0395CA613CD6}" srcOrd="0" destOrd="0" presId="urn:microsoft.com/office/officeart/2008/layout/PictureLineup"/>
    <dgm:cxn modelId="{EEFC4D86-49BA-4BF5-A015-9E2D83A51183}" type="presOf" srcId="{696AF90B-DDEA-4C0E-A027-A76F11B87A56}" destId="{E264271F-964B-4206-9243-0395CA613CD6}" srcOrd="0" destOrd="1" presId="urn:microsoft.com/office/officeart/2008/layout/PictureLineup"/>
    <dgm:cxn modelId="{E80C0022-1169-4521-BACF-A2022B6D52A6}" type="presOf" srcId="{5D2AF285-208F-44D6-972C-EA3608440CA2}" destId="{35389A78-0977-4CC3-A716-AA568E6DD63F}" srcOrd="0" destOrd="0" presId="urn:microsoft.com/office/officeart/2008/layout/PictureLineup"/>
    <dgm:cxn modelId="{17D467DC-48E5-417D-A7D0-AEF5A85280CD}" srcId="{B006A870-19AD-49BC-B4B1-92C81C777424}" destId="{A116FE1C-939B-46CB-A14D-5FFBA55822B0}" srcOrd="0" destOrd="0" parTransId="{D8D8D2C3-D881-4103-8556-89D4F983F592}" sibTransId="{5832CEA8-5785-4A9C-B891-8042997F9833}"/>
    <dgm:cxn modelId="{73E4728D-434B-42CE-8CD0-6A75973EAED8}" srcId="{5D2AF285-208F-44D6-972C-EA3608440CA2}" destId="{C1DC2C47-BD05-4F80-974A-C5D06ECC6201}" srcOrd="0" destOrd="0" parTransId="{196468D0-A193-4F43-BF2B-CED1BC356A9D}" sibTransId="{957D94F0-527F-462F-8756-B349EC8FA85A}"/>
    <dgm:cxn modelId="{FCC6F649-727A-45D2-8D82-979B3E3194DA}" type="presOf" srcId="{C1DC2C47-BD05-4F80-974A-C5D06ECC6201}" destId="{35389A78-0977-4CC3-A716-AA568E6DD63F}" srcOrd="0" destOrd="1" presId="urn:microsoft.com/office/officeart/2008/layout/PictureLineup"/>
    <dgm:cxn modelId="{84CEDCED-4F62-4529-A64C-C0C4534A107E}" srcId="{B006A870-19AD-49BC-B4B1-92C81C777424}" destId="{FF29AB79-B696-4832-A80D-B8445A062F33}" srcOrd="1" destOrd="0" parTransId="{8ABE0852-B6CE-485C-88C3-D538ABE04BA1}" sibTransId="{ACB2C4D9-26A6-4A89-9221-B1F3E175AE97}"/>
    <dgm:cxn modelId="{405B3571-D123-43CF-A430-C327E1547BE5}" type="presParOf" srcId="{CB716AA5-402F-4F35-A9D1-0B61430DD739}" destId="{E2733C40-D5D0-4DC9-92E6-32D5A0D0D751}" srcOrd="0" destOrd="0" presId="urn:microsoft.com/office/officeart/2008/layout/PictureLineup"/>
    <dgm:cxn modelId="{67C21BDD-4F31-410A-89BF-944C55A64EAD}" type="presParOf" srcId="{E2733C40-D5D0-4DC9-92E6-32D5A0D0D751}" destId="{36913C94-F466-4759-93BF-04F4333B1249}" srcOrd="0" destOrd="0" presId="urn:microsoft.com/office/officeart/2008/layout/PictureLineup"/>
    <dgm:cxn modelId="{E48AF744-809F-483B-84AB-EB16C2A28205}" type="presParOf" srcId="{E2733C40-D5D0-4DC9-92E6-32D5A0D0D751}" destId="{8C88D71A-648F-44DD-AB13-A919BBF1601B}" srcOrd="1" destOrd="0" presId="urn:microsoft.com/office/officeart/2008/layout/PictureLineup"/>
    <dgm:cxn modelId="{702CB69D-57E6-48C6-9D66-B4CAE52988E7}" type="presParOf" srcId="{E2733C40-D5D0-4DC9-92E6-32D5A0D0D751}" destId="{35389A78-0977-4CC3-A716-AA568E6DD63F}" srcOrd="2" destOrd="0" presId="urn:microsoft.com/office/officeart/2008/layout/PictureLineup"/>
    <dgm:cxn modelId="{2429C580-994C-46FC-A239-1409B610C9B1}" type="presParOf" srcId="{CB716AA5-402F-4F35-A9D1-0B61430DD739}" destId="{F0568B91-782E-4B3A-8ED6-B5D7E970CAEB}" srcOrd="1" destOrd="0" presId="urn:microsoft.com/office/officeart/2008/layout/PictureLineup"/>
    <dgm:cxn modelId="{AF49CD1A-4DC5-49C9-A896-6A4DBB2C4201}" type="presParOf" srcId="{CB716AA5-402F-4F35-A9D1-0B61430DD739}" destId="{A1F446C5-57B4-4E58-B19A-90D26C963D44}" srcOrd="2" destOrd="0" presId="urn:microsoft.com/office/officeart/2008/layout/PictureLineup"/>
    <dgm:cxn modelId="{D2AAE3F0-D66F-4795-BB64-65B5B08B90EE}" type="presParOf" srcId="{A1F446C5-57B4-4E58-B19A-90D26C963D44}" destId="{5E04CC06-F303-4EE8-8EBC-F2369AC3AB4F}" srcOrd="0" destOrd="0" presId="urn:microsoft.com/office/officeart/2008/layout/PictureLineup"/>
    <dgm:cxn modelId="{41BC00F4-66EE-4929-86B1-0F25E4968195}" type="presParOf" srcId="{A1F446C5-57B4-4E58-B19A-90D26C963D44}" destId="{9B82D714-77C0-49B9-B34B-33AD3252F130}" srcOrd="1" destOrd="0" presId="urn:microsoft.com/office/officeart/2008/layout/PictureLineup"/>
    <dgm:cxn modelId="{7F2504AE-2C0E-407D-8D99-7FC7D13FFA30}" type="presParOf" srcId="{A1F446C5-57B4-4E58-B19A-90D26C963D44}" destId="{E264271F-964B-4206-9243-0395CA613CD6}" srcOrd="2" destOrd="0" presId="urn:microsoft.com/office/officeart/2008/layout/PictureLineup"/>
    <dgm:cxn modelId="{7AC3B9DB-6FC9-418C-8EA8-C680D7AD5395}" type="presParOf" srcId="{CB716AA5-402F-4F35-A9D1-0B61430DD739}" destId="{73F321CD-F8CD-4D5B-B479-3DB96B676C7D}" srcOrd="3" destOrd="0" presId="urn:microsoft.com/office/officeart/2008/layout/PictureLineup"/>
    <dgm:cxn modelId="{DA71339B-544B-446D-BB29-CC676208B97E}" type="presParOf" srcId="{CB716AA5-402F-4F35-A9D1-0B61430DD739}" destId="{06800566-9C41-462F-9182-B33FEE38D078}" srcOrd="4" destOrd="0" presId="urn:microsoft.com/office/officeart/2008/layout/PictureLineup"/>
    <dgm:cxn modelId="{CA112D12-3FD3-4EA6-859B-35C5E47CFF3B}" type="presParOf" srcId="{06800566-9C41-462F-9182-B33FEE38D078}" destId="{83821919-2468-4E3B-85E0-EB9071DB9E6E}" srcOrd="0" destOrd="0" presId="urn:microsoft.com/office/officeart/2008/layout/PictureLineup"/>
    <dgm:cxn modelId="{D0E054F4-74F9-43E7-BEB4-B6347C03D513}" type="presParOf" srcId="{06800566-9C41-462F-9182-B33FEE38D078}" destId="{55438FF1-5B47-4C80-BBED-4DEF90B066B7}" srcOrd="1" destOrd="0" presId="urn:microsoft.com/office/officeart/2008/layout/PictureLineup"/>
    <dgm:cxn modelId="{BF707897-3289-4D0D-A6EB-90A0A330AFA4}" type="presParOf" srcId="{06800566-9C41-462F-9182-B33FEE38D078}" destId="{8B0B388C-AD86-4D0C-BC3C-DE130B33F9D3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 Budget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14E997F2-069E-48CE-9FA9-9BFF0B37E172}">
      <dgm:prSet phldrT="[Text]"/>
      <dgm:spPr/>
      <dgm:t>
        <a:bodyPr/>
        <a:lstStyle/>
        <a:p>
          <a:r>
            <a:rPr lang="en-US" dirty="0" smtClean="0">
              <a:solidFill>
                <a:srgbClr val="92D050"/>
              </a:solidFill>
              <a:latin typeface="Franklin Gothic Medium Cond" panose="020B0606030402020204" pitchFamily="34" charset="0"/>
            </a:rPr>
            <a:t>Bidding &amp; infra. Finance</a:t>
          </a:r>
          <a:endParaRPr lang="en-US" dirty="0">
            <a:solidFill>
              <a:srgbClr val="92D050"/>
            </a:solidFill>
            <a:latin typeface="Franklin Gothic Medium Cond" panose="020B0606030402020204" pitchFamily="34" charset="0"/>
          </a:endParaRPr>
        </a:p>
      </dgm:t>
    </dgm:pt>
    <dgm:pt modelId="{5B52D1A6-7659-4F3C-BE82-502951E9646B}" type="parTrans" cxnId="{DC5620B8-1764-4388-BF8D-C10558B7535E}">
      <dgm:prSet/>
      <dgm:spPr/>
      <dgm:t>
        <a:bodyPr/>
        <a:lstStyle/>
        <a:p>
          <a:endParaRPr lang="en-US"/>
        </a:p>
      </dgm:t>
    </dgm:pt>
    <dgm:pt modelId="{5A5A4F5E-022E-4BBE-8764-99C3F1A10E3B}" type="sibTrans" cxnId="{DC5620B8-1764-4388-BF8D-C10558B7535E}">
      <dgm:prSet/>
      <dgm:spPr/>
      <dgm:t>
        <a:bodyPr/>
        <a:lstStyle/>
        <a:p>
          <a:endParaRPr lang="en-US"/>
        </a:p>
      </dgm:t>
    </dgm:pt>
    <dgm:pt modelId="{BEC9410D-66A6-47ED-B3BC-0CA9F47560C7}">
      <dgm:prSet phldrT="[Text]"/>
      <dgm:spPr/>
      <dgm:t>
        <a:bodyPr/>
        <a:lstStyle/>
        <a:p>
          <a:r>
            <a:rPr lang="en-US" strike="noStrike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PPP Reforms</a:t>
          </a:r>
          <a:endParaRPr lang="en-US" strike="noStrike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9D92B7F0-760C-40F5-BD55-656D8654EE7B}" type="parTrans" cxnId="{BB60058E-3DD5-4B72-9C9D-312669DD4690}">
      <dgm:prSet/>
      <dgm:spPr/>
      <dgm:t>
        <a:bodyPr/>
        <a:lstStyle/>
        <a:p>
          <a:endParaRPr lang="en-US"/>
        </a:p>
      </dgm:t>
    </dgm:pt>
    <dgm:pt modelId="{54B691A3-A688-41D6-806B-B36699B964D7}" type="sibTrans" cxnId="{BB60058E-3DD5-4B72-9C9D-312669DD4690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3E7B2E-838C-4449-8122-499396E57B98}" type="presOf" srcId="{33F5EAEF-3A70-4B43-89A0-9CBF0DF3618F}" destId="{B358BAAD-6C1D-4F64-BD3B-BE7F7ADC40F0}" srcOrd="0" destOrd="0" presId="urn:microsoft.com/office/officeart/2008/layout/TitlePictureLineup"/>
    <dgm:cxn modelId="{C7F3A217-55C7-4E90-AA48-CDEBC243705D}" type="presOf" srcId="{14E997F2-069E-48CE-9FA9-9BFF0B37E172}" destId="{59F5448C-0133-4E5B-A3B1-DC12CDD5CE5C}" srcOrd="0" destOrd="3" presId="urn:microsoft.com/office/officeart/2008/layout/TitlePictureLineup"/>
    <dgm:cxn modelId="{8D38D76C-ADFC-4AB5-9A58-70E4D9A0D825}" type="presOf" srcId="{BEC9410D-66A6-47ED-B3BC-0CA9F47560C7}" destId="{59F5448C-0133-4E5B-A3B1-DC12CDD5CE5C}" srcOrd="0" destOrd="2" presId="urn:microsoft.com/office/officeart/2008/layout/TitlePictureLineup"/>
    <dgm:cxn modelId="{BF6CF795-7082-4C33-B08D-1D7477C126E4}" type="presOf" srcId="{2279A558-5C71-4EB7-AE93-49CA0F348178}" destId="{C83E630C-6099-46D0-B4D2-F9CBCBED107E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DC5620B8-1764-4388-BF8D-C10558B7535E}" srcId="{3B59F98B-3903-4E16-A064-361156C7617C}" destId="{14E997F2-069E-48CE-9FA9-9BFF0B37E172}" srcOrd="3" destOrd="0" parTransId="{5B52D1A6-7659-4F3C-BE82-502951E9646B}" sibTransId="{5A5A4F5E-022E-4BBE-8764-99C3F1A10E3B}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DEFD7FB4-69A6-4ADD-B376-DF5E290E8610}" type="presOf" srcId="{3B59F98B-3903-4E16-A064-361156C7617C}" destId="{E11DB6AE-5EEF-4CA5-BC52-987EEBE264C4}" srcOrd="0" destOrd="0" presId="urn:microsoft.com/office/officeart/2008/layout/TitlePictureLineup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F1D2A58A-8643-423D-AFAF-EAAB0478382E}" type="presOf" srcId="{DD821D6E-D8E4-4FB4-B090-FC62A2BA0CB9}" destId="{4A6AF214-1997-431B-91B9-B26CF3C9ABE9}" srcOrd="0" destOrd="0" presId="urn:microsoft.com/office/officeart/2008/layout/TitlePictureLineup"/>
    <dgm:cxn modelId="{FD7BFCDF-1BB3-4AA0-962A-1DFC98E4B65B}" srcId="{3B59F98B-3903-4E16-A064-361156C7617C}" destId="{9F7B4D54-E98E-40E1-8574-2F9E8AC74757}" srcOrd="1" destOrd="0" parTransId="{3672323F-AA0B-41FD-8F6F-0B16C3C01622}" sibTransId="{88B0A68C-0938-4E35-A545-5F35315E8972}"/>
    <dgm:cxn modelId="{0ECBCD24-7E92-487C-B6BB-33D7CC0A3C96}" type="presOf" srcId="{6CBF02AE-5395-4BAC-BA77-BDC90920AD3F}" destId="{151CE927-2DA7-49CB-8272-AC6C1E0BC0B4}" srcOrd="0" destOrd="2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0360E40E-1FBB-4B62-A32F-89A25E6116F7}" type="presOf" srcId="{9F7B4D54-E98E-40E1-8574-2F9E8AC74757}" destId="{59F5448C-0133-4E5B-A3B1-DC12CDD5CE5C}" srcOrd="0" destOrd="1" presId="urn:microsoft.com/office/officeart/2008/layout/TitlePictureLineup"/>
    <dgm:cxn modelId="{32EAED26-EB9D-49AE-B0B4-859C7795ACBD}" type="presOf" srcId="{EB7627F4-A50A-4AB0-A87D-6B5C73BE338F}" destId="{151CE927-2DA7-49CB-8272-AC6C1E0BC0B4}" srcOrd="0" destOrd="0" presId="urn:microsoft.com/office/officeart/2008/layout/TitlePictureLineup"/>
    <dgm:cxn modelId="{0E4ED6AF-35FB-45BE-BA1C-FCD422B4CBE7}" type="presOf" srcId="{F348D2D4-D3AF-4F54-BD8C-8E48D0ACA591}" destId="{59F5448C-0133-4E5B-A3B1-DC12CDD5CE5C}" srcOrd="0" destOrd="0" presId="urn:microsoft.com/office/officeart/2008/layout/TitlePictureLineup"/>
    <dgm:cxn modelId="{BB60058E-3DD5-4B72-9C9D-312669DD4690}" srcId="{3B59F98B-3903-4E16-A064-361156C7617C}" destId="{BEC9410D-66A6-47ED-B3BC-0CA9F47560C7}" srcOrd="2" destOrd="0" parTransId="{9D92B7F0-760C-40F5-BD55-656D8654EE7B}" sibTransId="{54B691A3-A688-41D6-806B-B36699B964D7}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BBCEAB88-28B7-4743-B4F5-021AF8C3861E}" type="presOf" srcId="{41D20118-05C8-42B9-A9FC-B9B8E1AD9085}" destId="{9EB8F7F4-4323-4819-BB8C-C903DF78828C}" srcOrd="0" destOrd="1" presId="urn:microsoft.com/office/officeart/2008/layout/TitlePictureLineup"/>
    <dgm:cxn modelId="{EF9FB67E-EAEC-45DC-8DBB-EEC2C79D069D}" type="presOf" srcId="{245188A7-5CBB-48EF-A7E9-71BB6AB5A95F}" destId="{9EB8F7F4-4323-4819-BB8C-C903DF78828C}" srcOrd="0" destOrd="0" presId="urn:microsoft.com/office/officeart/2008/layout/TitlePictureLineup"/>
    <dgm:cxn modelId="{9CF1C475-4A25-484A-AF77-034A32448C8D}" type="presOf" srcId="{1F0D1DE0-CEEA-4B8E-B5DA-BD6C89F56283}" destId="{151CE927-2DA7-49CB-8272-AC6C1E0BC0B4}" srcOrd="0" destOrd="1" presId="urn:microsoft.com/office/officeart/2008/layout/TitlePictureLineup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A5D4EDA4-C49E-46E8-B851-29412076E2BD}" type="presParOf" srcId="{C83E630C-6099-46D0-B4D2-F9CBCBED107E}" destId="{C393E351-971E-4169-BAEF-F0B22D8898D4}" srcOrd="0" destOrd="0" presId="urn:microsoft.com/office/officeart/2008/layout/TitlePictureLineup"/>
    <dgm:cxn modelId="{F963A538-A476-475F-A29B-D322FCE22D4B}" type="presParOf" srcId="{C393E351-971E-4169-BAEF-F0B22D8898D4}" destId="{AB51B4B6-B659-4B5A-85F7-C92BA598CA06}" srcOrd="0" destOrd="0" presId="urn:microsoft.com/office/officeart/2008/layout/TitlePictureLineup"/>
    <dgm:cxn modelId="{6220E53E-9BDD-4F7A-AB30-4832EAB46674}" type="presParOf" srcId="{C393E351-971E-4169-BAEF-F0B22D8898D4}" destId="{EEB5C749-BC07-4032-8E35-A5700D35FEE7}" srcOrd="1" destOrd="0" presId="urn:microsoft.com/office/officeart/2008/layout/TitlePictureLineup"/>
    <dgm:cxn modelId="{A062DEE8-9706-48EC-96A2-1A56CA625A9D}" type="presParOf" srcId="{C393E351-971E-4169-BAEF-F0B22D8898D4}" destId="{59F5448C-0133-4E5B-A3B1-DC12CDD5CE5C}" srcOrd="2" destOrd="0" presId="urn:microsoft.com/office/officeart/2008/layout/TitlePictureLineup"/>
    <dgm:cxn modelId="{D27C05DE-B2D2-4DEF-9FA8-F1BF40A42EAC}" type="presParOf" srcId="{C393E351-971E-4169-BAEF-F0B22D8898D4}" destId="{E11DB6AE-5EEF-4CA5-BC52-987EEBE264C4}" srcOrd="3" destOrd="0" presId="urn:microsoft.com/office/officeart/2008/layout/TitlePictureLineup"/>
    <dgm:cxn modelId="{45ACD9B2-2EFD-4D96-A888-B22FCDC3CE64}" type="presParOf" srcId="{C83E630C-6099-46D0-B4D2-F9CBCBED107E}" destId="{B896E1D5-A349-4734-8BF9-3852FBBE0EE3}" srcOrd="1" destOrd="0" presId="urn:microsoft.com/office/officeart/2008/layout/TitlePictureLineup"/>
    <dgm:cxn modelId="{00C96DFB-E82A-42D6-B3AF-E53CD53A3D84}" type="presParOf" srcId="{C83E630C-6099-46D0-B4D2-F9CBCBED107E}" destId="{A69D518A-0C85-4581-9811-4CE39B40D7B1}" srcOrd="2" destOrd="0" presId="urn:microsoft.com/office/officeart/2008/layout/TitlePictureLineup"/>
    <dgm:cxn modelId="{9E85D3A9-8C5C-4A3D-9932-2A3ADE6CBEFF}" type="presParOf" srcId="{A69D518A-0C85-4581-9811-4CE39B40D7B1}" destId="{CBA146E3-72DF-47B8-8B2A-8266CB876017}" srcOrd="0" destOrd="0" presId="urn:microsoft.com/office/officeart/2008/layout/TitlePictureLineup"/>
    <dgm:cxn modelId="{B6DBE9A9-1402-40BF-BDAD-3C0F3600C7E8}" type="presParOf" srcId="{A69D518A-0C85-4581-9811-4CE39B40D7B1}" destId="{96274097-FBD7-4BA2-A11C-0A63231DEFC9}" srcOrd="1" destOrd="0" presId="urn:microsoft.com/office/officeart/2008/layout/TitlePictureLineup"/>
    <dgm:cxn modelId="{EDB4BD10-D26F-4574-BF84-22FBBA1E4500}" type="presParOf" srcId="{A69D518A-0C85-4581-9811-4CE39B40D7B1}" destId="{151CE927-2DA7-49CB-8272-AC6C1E0BC0B4}" srcOrd="2" destOrd="0" presId="urn:microsoft.com/office/officeart/2008/layout/TitlePictureLineup"/>
    <dgm:cxn modelId="{D21D576D-6A6C-4155-9046-148E4126B071}" type="presParOf" srcId="{A69D518A-0C85-4581-9811-4CE39B40D7B1}" destId="{B358BAAD-6C1D-4F64-BD3B-BE7F7ADC40F0}" srcOrd="3" destOrd="0" presId="urn:microsoft.com/office/officeart/2008/layout/TitlePictureLineup"/>
    <dgm:cxn modelId="{3EC7384A-87F4-43E9-9DDB-CDE0DA79D6E0}" type="presParOf" srcId="{C83E630C-6099-46D0-B4D2-F9CBCBED107E}" destId="{328FE9D9-1866-4892-BD96-27D9D8B1393F}" srcOrd="3" destOrd="0" presId="urn:microsoft.com/office/officeart/2008/layout/TitlePictureLineup"/>
    <dgm:cxn modelId="{DA992FC9-899F-43FF-B237-124540691671}" type="presParOf" srcId="{C83E630C-6099-46D0-B4D2-F9CBCBED107E}" destId="{13FC8DD4-36BB-45C7-A35F-1946D8E3468B}" srcOrd="4" destOrd="0" presId="urn:microsoft.com/office/officeart/2008/layout/TitlePictureLineup"/>
    <dgm:cxn modelId="{9D0C7F43-0E57-4764-A348-4F657323D0A9}" type="presParOf" srcId="{13FC8DD4-36BB-45C7-A35F-1946D8E3468B}" destId="{D7C7EA35-F318-4431-A25D-A8129C896D9D}" srcOrd="0" destOrd="0" presId="urn:microsoft.com/office/officeart/2008/layout/TitlePictureLineup"/>
    <dgm:cxn modelId="{13211249-E143-49BD-B2BA-1AED9301CF52}" type="presParOf" srcId="{13FC8DD4-36BB-45C7-A35F-1946D8E3468B}" destId="{4D1C866E-9A58-4C49-9BD6-D57F085C9C3E}" srcOrd="1" destOrd="0" presId="urn:microsoft.com/office/officeart/2008/layout/TitlePictureLineup"/>
    <dgm:cxn modelId="{67945754-7488-4746-AE42-1A0629DC68ED}" type="presParOf" srcId="{13FC8DD4-36BB-45C7-A35F-1946D8E3468B}" destId="{9EB8F7F4-4323-4819-BB8C-C903DF78828C}" srcOrd="2" destOrd="0" presId="urn:microsoft.com/office/officeart/2008/layout/TitlePictureLineup"/>
    <dgm:cxn modelId="{43E71AEA-E60C-48C0-A85D-6224C02FFBBD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D145A8-D73C-4A0E-B3CC-763C3EEBD018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EE5B76C-9E40-47C0-B48E-F9750BE8ADD3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NIIF</a:t>
          </a:r>
          <a:endParaRPr lang="en-US">
            <a:latin typeface="Franklin Gothic Medium Cond" panose="020B0606030402020204" pitchFamily="34" charset="0"/>
          </a:endParaRPr>
        </a:p>
      </dgm:t>
    </dgm:pt>
    <dgm:pt modelId="{03F762D1-005A-4A15-9D6D-29B8E6A9FB5F}" type="parTrans" cxnId="{81F23E01-3F6F-45BC-A77E-4B3FAF138D71}">
      <dgm:prSet/>
      <dgm:spPr/>
      <dgm:t>
        <a:bodyPr/>
        <a:lstStyle/>
        <a:p>
          <a:endParaRPr lang="en-US"/>
        </a:p>
      </dgm:t>
    </dgm:pt>
    <dgm:pt modelId="{BE260241-AFA3-41B6-B858-7D9506D4EEC9}" type="sibTrans" cxnId="{81F23E01-3F6F-45BC-A77E-4B3FAF138D71}">
      <dgm:prSet/>
      <dgm:spPr/>
      <dgm:t>
        <a:bodyPr/>
        <a:lstStyle/>
        <a:p>
          <a:endParaRPr lang="en-US"/>
        </a:p>
      </dgm:t>
    </dgm:pt>
    <dgm:pt modelId="{7A9F4587-E38C-4BE9-BD12-BC3A2DBDA5FF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National Investment and Infrastructure Fund (NIIF)</a:t>
          </a:r>
          <a:endParaRPr lang="en-US">
            <a:latin typeface="Franklin Gothic Medium Cond" panose="020B0606030402020204" pitchFamily="34" charset="0"/>
          </a:endParaRPr>
        </a:p>
      </dgm:t>
    </dgm:pt>
    <dgm:pt modelId="{05230B6F-AC95-4C3A-9970-3A5355D72949}" type="parTrans" cxnId="{B171E575-B26B-454A-B6D6-1B768A1215DA}">
      <dgm:prSet/>
      <dgm:spPr/>
      <dgm:t>
        <a:bodyPr/>
        <a:lstStyle/>
        <a:p>
          <a:endParaRPr lang="en-US"/>
        </a:p>
      </dgm:t>
    </dgm:pt>
    <dgm:pt modelId="{8FFA954C-1D9F-493F-9793-E24A7A34426E}" type="sibTrans" cxnId="{B171E575-B26B-454A-B6D6-1B768A1215DA}">
      <dgm:prSet/>
      <dgm:spPr/>
      <dgm:t>
        <a:bodyPr/>
        <a:lstStyle/>
        <a:p>
          <a:endParaRPr lang="en-US"/>
        </a:p>
      </dgm:t>
    </dgm:pt>
    <dgm:pt modelId="{D16DC18B-E741-4B67-A901-B633272F9107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Annual flow of 20k.</a:t>
          </a:r>
          <a:endParaRPr lang="en-US">
            <a:latin typeface="Franklin Gothic Medium Cond" panose="020B0606030402020204" pitchFamily="34" charset="0"/>
          </a:endParaRPr>
        </a:p>
      </dgm:t>
    </dgm:pt>
    <dgm:pt modelId="{B70198A5-C3A8-47D4-8273-ADCF5AA5AE77}" type="parTrans" cxnId="{7F6A968E-6F62-4C03-A069-9280028DA722}">
      <dgm:prSet/>
      <dgm:spPr/>
      <dgm:t>
        <a:bodyPr/>
        <a:lstStyle/>
        <a:p>
          <a:endParaRPr lang="en-US"/>
        </a:p>
      </dgm:t>
    </dgm:pt>
    <dgm:pt modelId="{76808151-187A-4516-AE41-4B6752A0C808}" type="sibTrans" cxnId="{7F6A968E-6F62-4C03-A069-9280028DA722}">
      <dgm:prSet/>
      <dgm:spPr/>
      <dgm:t>
        <a:bodyPr/>
        <a:lstStyle/>
        <a:p>
          <a:endParaRPr lang="en-US"/>
        </a:p>
      </dgm:t>
    </dgm:pt>
    <dgm:pt modelId="{DAAAA9AB-D209-48D8-A034-FEEEDB405366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Bonds</a:t>
          </a:r>
          <a:endParaRPr lang="en-US">
            <a:latin typeface="Franklin Gothic Medium Cond" panose="020B0606030402020204" pitchFamily="34" charset="0"/>
          </a:endParaRPr>
        </a:p>
      </dgm:t>
    </dgm:pt>
    <dgm:pt modelId="{DDBFB84A-5FFB-4774-A7E3-5766AE78F13C}" type="parTrans" cxnId="{967E64A8-C8B3-458C-826A-6CD16CFA12AE}">
      <dgm:prSet/>
      <dgm:spPr/>
      <dgm:t>
        <a:bodyPr/>
        <a:lstStyle/>
        <a:p>
          <a:endParaRPr lang="en-US"/>
        </a:p>
      </dgm:t>
    </dgm:pt>
    <dgm:pt modelId="{32DA9A41-F544-48D0-BC97-2811FA66C5B1}" type="sibTrans" cxnId="{967E64A8-C8B3-458C-826A-6CD16CFA12AE}">
      <dgm:prSet/>
      <dgm:spPr/>
      <dgm:t>
        <a:bodyPr/>
        <a:lstStyle/>
        <a:p>
          <a:endParaRPr lang="en-US"/>
        </a:p>
      </dgm:t>
    </dgm:pt>
    <dgm:pt modelId="{EAE0BDB9-F911-445A-AEC0-230ACF6068B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 free bonds for rail, road, irrigation projects.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DD24388-5759-4696-80A0-8CD0498EEED8}" type="parTrans" cxnId="{22B18FE4-30C6-4238-BD4F-6616B419DA61}">
      <dgm:prSet/>
      <dgm:spPr/>
      <dgm:t>
        <a:bodyPr/>
        <a:lstStyle/>
        <a:p>
          <a:endParaRPr lang="en-US"/>
        </a:p>
      </dgm:t>
    </dgm:pt>
    <dgm:pt modelId="{648916B2-18DB-4279-BD12-75B7BBD55CC4}" type="sibTrans" cxnId="{22B18FE4-30C6-4238-BD4F-6616B419DA61}">
      <dgm:prSet/>
      <dgm:spPr/>
      <dgm:t>
        <a:bodyPr/>
        <a:lstStyle/>
        <a:p>
          <a:endParaRPr lang="en-US"/>
        </a:p>
      </dgm:t>
    </dgm:pt>
    <dgm:pt modelId="{8897E6FD-A777-42C3-9125-9702D7FF194A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Ports</a:t>
          </a:r>
          <a:endParaRPr lang="en-US">
            <a:latin typeface="Franklin Gothic Medium Cond" panose="020B0606030402020204" pitchFamily="34" charset="0"/>
          </a:endParaRPr>
        </a:p>
      </dgm:t>
    </dgm:pt>
    <dgm:pt modelId="{54EB7402-96B4-4062-B944-555544D042FC}" type="parTrans" cxnId="{B36969CD-C3A4-42D8-BEC8-49FE6B7EC8EE}">
      <dgm:prSet/>
      <dgm:spPr/>
      <dgm:t>
        <a:bodyPr/>
        <a:lstStyle/>
        <a:p>
          <a:endParaRPr lang="en-US"/>
        </a:p>
      </dgm:t>
    </dgm:pt>
    <dgm:pt modelId="{81248815-F017-4CA6-9C32-FC9047CFB3DF}" type="sibTrans" cxnId="{B36969CD-C3A4-42D8-BEC8-49FE6B7EC8EE}">
      <dgm:prSet/>
      <dgm:spPr/>
      <dgm:t>
        <a:bodyPr/>
        <a:lstStyle/>
        <a:p>
          <a:endParaRPr lang="en-US"/>
        </a:p>
      </dgm:t>
    </dgm:pt>
    <dgm:pt modelId="{8A108574-830B-4DED-8F8F-8562E5563905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Turn public sector ports under companies act. </a:t>
          </a:r>
          <a:endParaRPr lang="en-US">
            <a:latin typeface="Franklin Gothic Medium Cond" panose="020B0606030402020204" pitchFamily="34" charset="0"/>
          </a:endParaRPr>
        </a:p>
      </dgm:t>
    </dgm:pt>
    <dgm:pt modelId="{6CA908AD-B951-48DC-BAC6-51BCF5878FA1}" type="parTrans" cxnId="{C88E8F51-24EE-4A4E-8DB4-02DE92F3F349}">
      <dgm:prSet/>
      <dgm:spPr/>
      <dgm:t>
        <a:bodyPr/>
        <a:lstStyle/>
        <a:p>
          <a:endParaRPr lang="en-US"/>
        </a:p>
      </dgm:t>
    </dgm:pt>
    <dgm:pt modelId="{AE72A5C6-4BC7-4F2D-BF94-1AAB195DB109}" type="sibTrans" cxnId="{C88E8F51-24EE-4A4E-8DB4-02DE92F3F349}">
      <dgm:prSet/>
      <dgm:spPr/>
      <dgm:t>
        <a:bodyPr/>
        <a:lstStyle/>
        <a:p>
          <a:endParaRPr lang="en-US"/>
        </a:p>
      </dgm:t>
    </dgm:pt>
    <dgm:pt modelId="{DE2BCFF5-839E-4D3F-8358-335402A0FB23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Will help getting more investment.</a:t>
          </a:r>
          <a:endParaRPr lang="en-US">
            <a:latin typeface="Franklin Gothic Medium Cond" panose="020B0606030402020204" pitchFamily="34" charset="0"/>
          </a:endParaRPr>
        </a:p>
      </dgm:t>
    </dgm:pt>
    <dgm:pt modelId="{16050CED-7723-482F-91A2-D1474F6DD58E}" type="parTrans" cxnId="{3BFFFA6C-1F9A-40BA-9ED4-F81E6621BF71}">
      <dgm:prSet/>
      <dgm:spPr/>
      <dgm:t>
        <a:bodyPr/>
        <a:lstStyle/>
        <a:p>
          <a:endParaRPr lang="en-US"/>
        </a:p>
      </dgm:t>
    </dgm:pt>
    <dgm:pt modelId="{36B4B47F-5649-412F-B5EF-713F61375865}" type="sibTrans" cxnId="{3BFFFA6C-1F9A-40BA-9ED4-F81E6621BF71}">
      <dgm:prSet/>
      <dgm:spPr/>
      <dgm:t>
        <a:bodyPr/>
        <a:lstStyle/>
        <a:p>
          <a:endParaRPr lang="en-US"/>
        </a:p>
      </dgm:t>
    </dgm:pt>
    <dgm:pt modelId="{A1A3E28F-1A55-4B8A-9178-BD6DED9EDD68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Power</a:t>
          </a:r>
          <a:endParaRPr lang="en-US">
            <a:latin typeface="Franklin Gothic Medium Cond" panose="020B0606030402020204" pitchFamily="34" charset="0"/>
          </a:endParaRPr>
        </a:p>
      </dgm:t>
    </dgm:pt>
    <dgm:pt modelId="{C46D268C-D3C9-4BE3-BE52-A6EC909DDC82}" type="parTrans" cxnId="{8243D5A5-DEE1-45B3-9C36-C3BECE7FB380}">
      <dgm:prSet/>
      <dgm:spPr/>
      <dgm:t>
        <a:bodyPr/>
        <a:lstStyle/>
        <a:p>
          <a:endParaRPr lang="en-US"/>
        </a:p>
      </dgm:t>
    </dgm:pt>
    <dgm:pt modelId="{BCC71ACD-3659-4621-98C7-BDC368ED264B}" type="sibTrans" cxnId="{8243D5A5-DEE1-45B3-9C36-C3BECE7FB380}">
      <dgm:prSet/>
      <dgm:spPr/>
      <dgm:t>
        <a:bodyPr/>
        <a:lstStyle/>
        <a:p>
          <a:endParaRPr lang="en-US"/>
        </a:p>
      </dgm:t>
    </dgm:pt>
    <dgm:pt modelId="{2A1B613E-BF32-405B-9FF7-E9705B975E6D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5 UMPP x 4000MW each.</a:t>
          </a:r>
          <a:endParaRPr lang="en-US">
            <a:latin typeface="Franklin Gothic Medium Cond" panose="020B0606030402020204" pitchFamily="34" charset="0"/>
          </a:endParaRPr>
        </a:p>
      </dgm:t>
    </dgm:pt>
    <dgm:pt modelId="{3103E6E3-DA5A-40E8-94A8-3ACBFE120906}" type="parTrans" cxnId="{39247C84-7CBB-467C-A54E-BB1A0B0165FC}">
      <dgm:prSet/>
      <dgm:spPr/>
      <dgm:t>
        <a:bodyPr/>
        <a:lstStyle/>
        <a:p>
          <a:endParaRPr lang="en-US"/>
        </a:p>
      </dgm:t>
    </dgm:pt>
    <dgm:pt modelId="{14171271-9718-4CD4-83F6-5EFD0DB4EC10}" type="sibTrans" cxnId="{39247C84-7CBB-467C-A54E-BB1A0B0165FC}">
      <dgm:prSet/>
      <dgm:spPr/>
      <dgm:t>
        <a:bodyPr/>
        <a:lstStyle/>
        <a:p>
          <a:endParaRPr lang="en-US"/>
        </a:p>
      </dgm:t>
    </dgm:pt>
    <dgm:pt modelId="{4C91AFC8-A63D-4610-840D-58E861DEDFA8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Heritage sites</a:t>
          </a:r>
          <a:endParaRPr lang="en-US">
            <a:latin typeface="Franklin Gothic Medium Cond" panose="020B0606030402020204" pitchFamily="34" charset="0"/>
          </a:endParaRPr>
        </a:p>
      </dgm:t>
    </dgm:pt>
    <dgm:pt modelId="{DFF541B9-7EF9-4CAE-9AE6-0092EF711E36}" type="parTrans" cxnId="{A92005C4-5BEC-4EA8-AA73-56F77654607E}">
      <dgm:prSet/>
      <dgm:spPr/>
      <dgm:t>
        <a:bodyPr/>
        <a:lstStyle/>
        <a:p>
          <a:endParaRPr lang="en-US"/>
        </a:p>
      </dgm:t>
    </dgm:pt>
    <dgm:pt modelId="{CA80DAFA-7F65-464B-9468-592E660CB8A2}" type="sibTrans" cxnId="{A92005C4-5BEC-4EA8-AA73-56F77654607E}">
      <dgm:prSet/>
      <dgm:spPr/>
      <dgm:t>
        <a:bodyPr/>
        <a:lstStyle/>
        <a:p>
          <a:endParaRPr lang="en-US"/>
        </a:p>
      </dgm:t>
    </dgm:pt>
    <dgm:pt modelId="{18253AA8-D2FA-4445-AC18-96196781600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Funds to improve tourism-infra there.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E88E62-C5D8-4C10-824C-30159E747356}" type="parTrans" cxnId="{468BA1B8-16F1-4373-853B-8F5AC50FCD07}">
      <dgm:prSet/>
      <dgm:spPr/>
      <dgm:t>
        <a:bodyPr/>
        <a:lstStyle/>
        <a:p>
          <a:endParaRPr lang="en-US"/>
        </a:p>
      </dgm:t>
    </dgm:pt>
    <dgm:pt modelId="{66C7F428-B063-491A-BA14-B972F3815FDB}" type="sibTrans" cxnId="{468BA1B8-16F1-4373-853B-8F5AC50FCD07}">
      <dgm:prSet/>
      <dgm:spPr/>
      <dgm:t>
        <a:bodyPr/>
        <a:lstStyle/>
        <a:p>
          <a:endParaRPr lang="en-US"/>
        </a:p>
      </dgm:t>
    </dgm:pt>
    <dgm:pt modelId="{3E37CBBB-B533-4A30-B486-F9079681F880}" type="pres">
      <dgm:prSet presAssocID="{F0D145A8-D73C-4A0E-B3CC-763C3EEBD01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E62FF7-D838-4924-A050-90D1829A6578}" type="pres">
      <dgm:prSet presAssocID="{DEE5B76C-9E40-47C0-B48E-F9750BE8ADD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7ED02-4BE6-41A4-8972-FE4F0546683F}" type="pres">
      <dgm:prSet presAssocID="{BE260241-AFA3-41B6-B858-7D9506D4EEC9}" presName="sibTrans" presStyleCnt="0"/>
      <dgm:spPr/>
    </dgm:pt>
    <dgm:pt modelId="{877C8780-3415-4901-88EC-C36C23172176}" type="pres">
      <dgm:prSet presAssocID="{DAAAA9AB-D209-48D8-A034-FEEEDB4053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7490C-8CD8-4046-BEFF-53A14D64F3B5}" type="pres">
      <dgm:prSet presAssocID="{32DA9A41-F544-48D0-BC97-2811FA66C5B1}" presName="sibTrans" presStyleCnt="0"/>
      <dgm:spPr/>
    </dgm:pt>
    <dgm:pt modelId="{DAD66EF8-F808-4AAB-B950-3410BFBF5D81}" type="pres">
      <dgm:prSet presAssocID="{8897E6FD-A777-42C3-9125-9702D7FF194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F49C9-0C29-42C8-AADE-1111042ADB42}" type="pres">
      <dgm:prSet presAssocID="{81248815-F017-4CA6-9C32-FC9047CFB3DF}" presName="sibTrans" presStyleCnt="0"/>
      <dgm:spPr/>
    </dgm:pt>
    <dgm:pt modelId="{FD23E1FF-7E48-4F36-A4A9-0D4B469A08C3}" type="pres">
      <dgm:prSet presAssocID="{A1A3E28F-1A55-4B8A-9178-BD6DED9EDD6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5DFF3-62AA-4A6C-9173-143A9B26403F}" type="pres">
      <dgm:prSet presAssocID="{BCC71ACD-3659-4621-98C7-BDC368ED264B}" presName="sibTrans" presStyleCnt="0"/>
      <dgm:spPr/>
    </dgm:pt>
    <dgm:pt modelId="{233F7B9C-1CE3-4597-86AB-E877F0BB115B}" type="pres">
      <dgm:prSet presAssocID="{4C91AFC8-A63D-4610-840D-58E861DEDFA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247C84-7CBB-467C-A54E-BB1A0B0165FC}" srcId="{A1A3E28F-1A55-4B8A-9178-BD6DED9EDD68}" destId="{2A1B613E-BF32-405B-9FF7-E9705B975E6D}" srcOrd="0" destOrd="0" parTransId="{3103E6E3-DA5A-40E8-94A8-3ACBFE120906}" sibTransId="{14171271-9718-4CD4-83F6-5EFD0DB4EC10}"/>
    <dgm:cxn modelId="{967E64A8-C8B3-458C-826A-6CD16CFA12AE}" srcId="{F0D145A8-D73C-4A0E-B3CC-763C3EEBD018}" destId="{DAAAA9AB-D209-48D8-A034-FEEEDB405366}" srcOrd="1" destOrd="0" parTransId="{DDBFB84A-5FFB-4774-A7E3-5766AE78F13C}" sibTransId="{32DA9A41-F544-48D0-BC97-2811FA66C5B1}"/>
    <dgm:cxn modelId="{C88E8F51-24EE-4A4E-8DB4-02DE92F3F349}" srcId="{8897E6FD-A777-42C3-9125-9702D7FF194A}" destId="{8A108574-830B-4DED-8F8F-8562E5563905}" srcOrd="0" destOrd="0" parTransId="{6CA908AD-B951-48DC-BAC6-51BCF5878FA1}" sibTransId="{AE72A5C6-4BC7-4F2D-BF94-1AAB195DB109}"/>
    <dgm:cxn modelId="{E408C788-C145-4014-A4EC-783DC457A6A3}" type="presOf" srcId="{A1A3E28F-1A55-4B8A-9178-BD6DED9EDD68}" destId="{FD23E1FF-7E48-4F36-A4A9-0D4B469A08C3}" srcOrd="0" destOrd="0" presId="urn:microsoft.com/office/officeart/2005/8/layout/default"/>
    <dgm:cxn modelId="{CC7F25B1-B8EF-4EB0-B2BE-087B277C37BC}" type="presOf" srcId="{DE2BCFF5-839E-4D3F-8358-335402A0FB23}" destId="{DAD66EF8-F808-4AAB-B950-3410BFBF5D81}" srcOrd="0" destOrd="2" presId="urn:microsoft.com/office/officeart/2005/8/layout/default"/>
    <dgm:cxn modelId="{7076DD95-0437-431C-8876-04094A78A59D}" type="presOf" srcId="{18253AA8-D2FA-4445-AC18-961967816001}" destId="{233F7B9C-1CE3-4597-86AB-E877F0BB115B}" srcOrd="0" destOrd="1" presId="urn:microsoft.com/office/officeart/2005/8/layout/default"/>
    <dgm:cxn modelId="{4BF1B3B4-D792-4C40-BDF6-9E1A77ADA613}" type="presOf" srcId="{D16DC18B-E741-4B67-A901-B633272F9107}" destId="{2CE62FF7-D838-4924-A050-90D1829A6578}" srcOrd="0" destOrd="2" presId="urn:microsoft.com/office/officeart/2005/8/layout/default"/>
    <dgm:cxn modelId="{4A2FE0B3-0AEA-49B7-A963-BEE7D7505933}" type="presOf" srcId="{EAE0BDB9-F911-445A-AEC0-230ACF6068B3}" destId="{877C8780-3415-4901-88EC-C36C23172176}" srcOrd="0" destOrd="1" presId="urn:microsoft.com/office/officeart/2005/8/layout/default"/>
    <dgm:cxn modelId="{B36969CD-C3A4-42D8-BEC8-49FE6B7EC8EE}" srcId="{F0D145A8-D73C-4A0E-B3CC-763C3EEBD018}" destId="{8897E6FD-A777-42C3-9125-9702D7FF194A}" srcOrd="2" destOrd="0" parTransId="{54EB7402-96B4-4062-B944-555544D042FC}" sibTransId="{81248815-F017-4CA6-9C32-FC9047CFB3DF}"/>
    <dgm:cxn modelId="{A8F05C99-FCF3-499B-9F45-122A434A8EB9}" type="presOf" srcId="{8A108574-830B-4DED-8F8F-8562E5563905}" destId="{DAD66EF8-F808-4AAB-B950-3410BFBF5D81}" srcOrd="0" destOrd="1" presId="urn:microsoft.com/office/officeart/2005/8/layout/default"/>
    <dgm:cxn modelId="{4D11AB04-3AFE-4F56-887F-B72B6CC6B684}" type="presOf" srcId="{2A1B613E-BF32-405B-9FF7-E9705B975E6D}" destId="{FD23E1FF-7E48-4F36-A4A9-0D4B469A08C3}" srcOrd="0" destOrd="1" presId="urn:microsoft.com/office/officeart/2005/8/layout/default"/>
    <dgm:cxn modelId="{CBBFCD2D-6A0A-4E12-962B-F2A7C343A682}" type="presOf" srcId="{8897E6FD-A777-42C3-9125-9702D7FF194A}" destId="{DAD66EF8-F808-4AAB-B950-3410BFBF5D81}" srcOrd="0" destOrd="0" presId="urn:microsoft.com/office/officeart/2005/8/layout/default"/>
    <dgm:cxn modelId="{7F6A968E-6F62-4C03-A069-9280028DA722}" srcId="{DEE5B76C-9E40-47C0-B48E-F9750BE8ADD3}" destId="{D16DC18B-E741-4B67-A901-B633272F9107}" srcOrd="1" destOrd="0" parTransId="{B70198A5-C3A8-47D4-8273-ADCF5AA5AE77}" sibTransId="{76808151-187A-4516-AE41-4B6752A0C808}"/>
    <dgm:cxn modelId="{3BFFFA6C-1F9A-40BA-9ED4-F81E6621BF71}" srcId="{8897E6FD-A777-42C3-9125-9702D7FF194A}" destId="{DE2BCFF5-839E-4D3F-8358-335402A0FB23}" srcOrd="1" destOrd="0" parTransId="{16050CED-7723-482F-91A2-D1474F6DD58E}" sibTransId="{36B4B47F-5649-412F-B5EF-713F61375865}"/>
    <dgm:cxn modelId="{B171E575-B26B-454A-B6D6-1B768A1215DA}" srcId="{DEE5B76C-9E40-47C0-B48E-F9750BE8ADD3}" destId="{7A9F4587-E38C-4BE9-BD12-BC3A2DBDA5FF}" srcOrd="0" destOrd="0" parTransId="{05230B6F-AC95-4C3A-9970-3A5355D72949}" sibTransId="{8FFA954C-1D9F-493F-9793-E24A7A34426E}"/>
    <dgm:cxn modelId="{81F23E01-3F6F-45BC-A77E-4B3FAF138D71}" srcId="{F0D145A8-D73C-4A0E-B3CC-763C3EEBD018}" destId="{DEE5B76C-9E40-47C0-B48E-F9750BE8ADD3}" srcOrd="0" destOrd="0" parTransId="{03F762D1-005A-4A15-9D6D-29B8E6A9FB5F}" sibTransId="{BE260241-AFA3-41B6-B858-7D9506D4EEC9}"/>
    <dgm:cxn modelId="{D4EF08B7-06B7-4F0D-8F71-19DEDC855BAB}" type="presOf" srcId="{7A9F4587-E38C-4BE9-BD12-BC3A2DBDA5FF}" destId="{2CE62FF7-D838-4924-A050-90D1829A6578}" srcOrd="0" destOrd="1" presId="urn:microsoft.com/office/officeart/2005/8/layout/default"/>
    <dgm:cxn modelId="{33E87C66-6439-4F74-842F-591765FC11F0}" type="presOf" srcId="{4C91AFC8-A63D-4610-840D-58E861DEDFA8}" destId="{233F7B9C-1CE3-4597-86AB-E877F0BB115B}" srcOrd="0" destOrd="0" presId="urn:microsoft.com/office/officeart/2005/8/layout/default"/>
    <dgm:cxn modelId="{468BA1B8-16F1-4373-853B-8F5AC50FCD07}" srcId="{4C91AFC8-A63D-4610-840D-58E861DEDFA8}" destId="{18253AA8-D2FA-4445-AC18-961967816001}" srcOrd="0" destOrd="0" parTransId="{EAE88E62-C5D8-4C10-824C-30159E747356}" sibTransId="{66C7F428-B063-491A-BA14-B972F3815FDB}"/>
    <dgm:cxn modelId="{22B18FE4-30C6-4238-BD4F-6616B419DA61}" srcId="{DAAAA9AB-D209-48D8-A034-FEEEDB405366}" destId="{EAE0BDB9-F911-445A-AEC0-230ACF6068B3}" srcOrd="0" destOrd="0" parTransId="{4DD24388-5759-4696-80A0-8CD0498EEED8}" sibTransId="{648916B2-18DB-4279-BD12-75B7BBD55CC4}"/>
    <dgm:cxn modelId="{537680B7-B2D3-421B-B5D0-5B0F79AE77B5}" type="presOf" srcId="{DAAAA9AB-D209-48D8-A034-FEEEDB405366}" destId="{877C8780-3415-4901-88EC-C36C23172176}" srcOrd="0" destOrd="0" presId="urn:microsoft.com/office/officeart/2005/8/layout/default"/>
    <dgm:cxn modelId="{A92005C4-5BEC-4EA8-AA73-56F77654607E}" srcId="{F0D145A8-D73C-4A0E-B3CC-763C3EEBD018}" destId="{4C91AFC8-A63D-4610-840D-58E861DEDFA8}" srcOrd="4" destOrd="0" parTransId="{DFF541B9-7EF9-4CAE-9AE6-0092EF711E36}" sibTransId="{CA80DAFA-7F65-464B-9468-592E660CB8A2}"/>
    <dgm:cxn modelId="{C4792376-EAE0-4155-BB73-BF0E1B4D8C32}" type="presOf" srcId="{DEE5B76C-9E40-47C0-B48E-F9750BE8ADD3}" destId="{2CE62FF7-D838-4924-A050-90D1829A6578}" srcOrd="0" destOrd="0" presId="urn:microsoft.com/office/officeart/2005/8/layout/default"/>
    <dgm:cxn modelId="{62CF088D-EFA4-49FF-883D-2B9381F184E1}" type="presOf" srcId="{F0D145A8-D73C-4A0E-B3CC-763C3EEBD018}" destId="{3E37CBBB-B533-4A30-B486-F9079681F880}" srcOrd="0" destOrd="0" presId="urn:microsoft.com/office/officeart/2005/8/layout/default"/>
    <dgm:cxn modelId="{8243D5A5-DEE1-45B3-9C36-C3BECE7FB380}" srcId="{F0D145A8-D73C-4A0E-B3CC-763C3EEBD018}" destId="{A1A3E28F-1A55-4B8A-9178-BD6DED9EDD68}" srcOrd="3" destOrd="0" parTransId="{C46D268C-D3C9-4BE3-BE52-A6EC909DDC82}" sibTransId="{BCC71ACD-3659-4621-98C7-BDC368ED264B}"/>
    <dgm:cxn modelId="{A0001C10-BBE6-4219-93D8-8F9E3330E969}" type="presParOf" srcId="{3E37CBBB-B533-4A30-B486-F9079681F880}" destId="{2CE62FF7-D838-4924-A050-90D1829A6578}" srcOrd="0" destOrd="0" presId="urn:microsoft.com/office/officeart/2005/8/layout/default"/>
    <dgm:cxn modelId="{80BFB015-16D6-4C9E-A319-8BD941FA16FB}" type="presParOf" srcId="{3E37CBBB-B533-4A30-B486-F9079681F880}" destId="{4397ED02-4BE6-41A4-8972-FE4F0546683F}" srcOrd="1" destOrd="0" presId="urn:microsoft.com/office/officeart/2005/8/layout/default"/>
    <dgm:cxn modelId="{6CE4295B-185C-4DDD-AAED-E58CB1985E61}" type="presParOf" srcId="{3E37CBBB-B533-4A30-B486-F9079681F880}" destId="{877C8780-3415-4901-88EC-C36C23172176}" srcOrd="2" destOrd="0" presId="urn:microsoft.com/office/officeart/2005/8/layout/default"/>
    <dgm:cxn modelId="{B98FDBC6-B289-40D7-9C26-0BB682004F24}" type="presParOf" srcId="{3E37CBBB-B533-4A30-B486-F9079681F880}" destId="{6C67490C-8CD8-4046-BEFF-53A14D64F3B5}" srcOrd="3" destOrd="0" presId="urn:microsoft.com/office/officeart/2005/8/layout/default"/>
    <dgm:cxn modelId="{408D4D30-AEFA-4E77-ACBC-B5E9889A7584}" type="presParOf" srcId="{3E37CBBB-B533-4A30-B486-F9079681F880}" destId="{DAD66EF8-F808-4AAB-B950-3410BFBF5D81}" srcOrd="4" destOrd="0" presId="urn:microsoft.com/office/officeart/2005/8/layout/default"/>
    <dgm:cxn modelId="{44EB82D4-06B4-409C-84F0-0C2647D4BC01}" type="presParOf" srcId="{3E37CBBB-B533-4A30-B486-F9079681F880}" destId="{910F49C9-0C29-42C8-AADE-1111042ADB42}" srcOrd="5" destOrd="0" presId="urn:microsoft.com/office/officeart/2005/8/layout/default"/>
    <dgm:cxn modelId="{A5885F6C-5778-4C69-B4CB-D3DDBEDFF54B}" type="presParOf" srcId="{3E37CBBB-B533-4A30-B486-F9079681F880}" destId="{FD23E1FF-7E48-4F36-A4A9-0D4B469A08C3}" srcOrd="6" destOrd="0" presId="urn:microsoft.com/office/officeart/2005/8/layout/default"/>
    <dgm:cxn modelId="{A92AF4D3-F49E-4A5E-9FB9-5AA8A0803592}" type="presParOf" srcId="{3E37CBBB-B533-4A30-B486-F9079681F880}" destId="{2065DFF3-62AA-4A6C-9173-143A9B26403F}" srcOrd="7" destOrd="0" presId="urn:microsoft.com/office/officeart/2005/8/layout/default"/>
    <dgm:cxn modelId="{85C58389-EE64-425F-9C72-DF541467708A}" type="presParOf" srcId="{3E37CBBB-B533-4A30-B486-F9079681F880}" destId="{233F7B9C-1CE3-4597-86AB-E877F0BB115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 Budget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 Bidding, 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7C7D9C96-78C3-4163-BC53-5592A4C4CC7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Self Study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0A864A-0154-4091-8C97-7F097FE5AA98}" type="parTrans" cxnId="{526FCEF1-0593-450C-8B46-A977ACE45DC1}">
      <dgm:prSet/>
      <dgm:spPr/>
    </dgm:pt>
    <dgm:pt modelId="{D1FED1A5-92D0-4E57-AD18-90BBDC38A98E}" type="sibTrans" cxnId="{526FCEF1-0593-450C-8B46-A977ACE45DC1}">
      <dgm:prSet/>
      <dgm:spPr/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9F6A79F2-32EB-4758-AE67-1F62767F70ED}" type="presOf" srcId="{33F5EAEF-3A70-4B43-89A0-9CBF0DF3618F}" destId="{B358BAAD-6C1D-4F64-BD3B-BE7F7ADC40F0}" srcOrd="0" destOrd="0" presId="urn:microsoft.com/office/officeart/2008/layout/TitlePictureLineup"/>
    <dgm:cxn modelId="{B316938B-A3BE-4DA8-9277-6C2F78F907F7}" type="presOf" srcId="{0CDC7C21-6A17-4231-8F53-09A3E8D9CA52}" destId="{59F5448C-0133-4E5B-A3B1-DC12CDD5CE5C}" srcOrd="0" destOrd="1" presId="urn:microsoft.com/office/officeart/2008/layout/TitlePictureLineup"/>
    <dgm:cxn modelId="{D150E993-7537-4EE4-A360-D27EC9A037CF}" type="presOf" srcId="{2279A558-5C71-4EB7-AE93-49CA0F348178}" destId="{C83E630C-6099-46D0-B4D2-F9CBCBED107E}" srcOrd="0" destOrd="0" presId="urn:microsoft.com/office/officeart/2008/layout/TitlePictureLineup"/>
    <dgm:cxn modelId="{B0EC313E-BC1C-48DD-B36C-8B09B363496B}" srcId="{33F5EAEF-3A70-4B43-89A0-9CBF0DF3618F}" destId="{1F0D1DE0-CEEA-4B8E-B5DA-BD6C89F56283}" srcOrd="2" destOrd="0" parTransId="{069BEDF8-F25D-458C-9CAB-F34295A129FD}" sibTransId="{E0935F57-F11E-498F-AE79-E9ED04F9443C}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58EE39CD-D507-437A-A401-28BFB644E1C8}" type="presOf" srcId="{7C7D9C96-78C3-4163-BC53-5592A4C4CC76}" destId="{151CE927-2DA7-49CB-8272-AC6C1E0BC0B4}" srcOrd="0" destOrd="0" presId="urn:microsoft.com/office/officeart/2008/layout/TitlePictureLineup"/>
    <dgm:cxn modelId="{F0387816-B14A-44B6-B79A-46FBAC6A9588}" srcId="{33F5EAEF-3A70-4B43-89A0-9CBF0DF3618F}" destId="{6CBF02AE-5395-4BAC-BA77-BDC90920AD3F}" srcOrd="3" destOrd="0" parTransId="{DF9547BF-A066-44C3-B2A5-850D9C4B090A}" sibTransId="{93FC19B6-1B39-4769-AB13-11779A224627}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DFBE1412-5CC0-477B-B63E-5E2C0E30A38B}" type="presOf" srcId="{F348D2D4-D3AF-4F54-BD8C-8E48D0ACA591}" destId="{59F5448C-0133-4E5B-A3B1-DC12CDD5CE5C}" srcOrd="0" destOrd="0" presId="urn:microsoft.com/office/officeart/2008/layout/TitlePictureLineup"/>
    <dgm:cxn modelId="{A278A483-47C5-40F1-AE42-76E2A5EF39C0}" type="presOf" srcId="{245188A7-5CBB-48EF-A7E9-71BB6AB5A95F}" destId="{9EB8F7F4-4323-4819-BB8C-C903DF78828C}" srcOrd="0" destOrd="0" presId="urn:microsoft.com/office/officeart/2008/layout/TitlePictureLineup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4DF0BD52-1B69-46F2-A3AF-69DA9340A5E5}" type="presOf" srcId="{DD821D6E-D8E4-4FB4-B090-FC62A2BA0CB9}" destId="{4A6AF214-1997-431B-91B9-B26CF3C9ABE9}" srcOrd="0" destOrd="0" presId="urn:microsoft.com/office/officeart/2008/layout/TitlePictureLineup"/>
    <dgm:cxn modelId="{C4C64E43-34B6-41EE-B383-2EB2E5F8754D}" type="presOf" srcId="{9F7B4D54-E98E-40E1-8574-2F9E8AC74757}" destId="{59F5448C-0133-4E5B-A3B1-DC12CDD5CE5C}" srcOrd="0" destOrd="2" presId="urn:microsoft.com/office/officeart/2008/layout/TitlePictureLineup"/>
    <dgm:cxn modelId="{D5AC3209-6E71-4084-82EE-534477F00EA9}" type="presOf" srcId="{6CBF02AE-5395-4BAC-BA77-BDC90920AD3F}" destId="{151CE927-2DA7-49CB-8272-AC6C1E0BC0B4}" srcOrd="0" destOrd="3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796EE2A5-5D53-43C0-90A5-97E5982564B0}" type="presOf" srcId="{EB7627F4-A50A-4AB0-A87D-6B5C73BE338F}" destId="{151CE927-2DA7-49CB-8272-AC6C1E0BC0B4}" srcOrd="0" destOrd="1" presId="urn:microsoft.com/office/officeart/2008/layout/TitlePictureLineup"/>
    <dgm:cxn modelId="{A4A565FE-0132-415E-B098-7A26B7AE841F}" type="presOf" srcId="{3B59F98B-3903-4E16-A064-361156C7617C}" destId="{E11DB6AE-5EEF-4CA5-BC52-987EEBE264C4}" srcOrd="0" destOrd="0" presId="urn:microsoft.com/office/officeart/2008/layout/TitlePictureLineup"/>
    <dgm:cxn modelId="{DE279BCB-A19A-41D4-9B3B-07F4314D0702}" type="presOf" srcId="{41D20118-05C8-42B9-A9FC-B9B8E1AD9085}" destId="{9EB8F7F4-4323-4819-BB8C-C903DF78828C}" srcOrd="0" destOrd="1" presId="urn:microsoft.com/office/officeart/2008/layout/TitlePictureLineup"/>
    <dgm:cxn modelId="{DA82392D-ACFD-4201-A15F-04A3036C51C7}" type="presOf" srcId="{C78F5ADB-5C42-4A89-A0C1-C33F563B8528}" destId="{59F5448C-0133-4E5B-A3B1-DC12CDD5CE5C}" srcOrd="0" destOrd="3" presId="urn:microsoft.com/office/officeart/2008/layout/TitlePictureLineup"/>
    <dgm:cxn modelId="{526FCEF1-0593-450C-8B46-A977ACE45DC1}" srcId="{33F5EAEF-3A70-4B43-89A0-9CBF0DF3618F}" destId="{7C7D9C96-78C3-4163-BC53-5592A4C4CC76}" srcOrd="0" destOrd="0" parTransId="{BD0A864A-0154-4091-8C97-7F097FE5AA98}" sibTransId="{D1FED1A5-92D0-4E57-AD18-90BBDC38A98E}"/>
    <dgm:cxn modelId="{2A331B94-0AE8-49E0-9B01-470EAB56F6F4}" type="presOf" srcId="{1F0D1DE0-CEEA-4B8E-B5DA-BD6C89F56283}" destId="{151CE927-2DA7-49CB-8272-AC6C1E0BC0B4}" srcOrd="0" destOrd="2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DFF59F99-516D-434C-9894-F92E5751F075}" srcId="{33F5EAEF-3A70-4B43-89A0-9CBF0DF3618F}" destId="{EB7627F4-A50A-4AB0-A87D-6B5C73BE338F}" srcOrd="1" destOrd="0" parTransId="{BD605761-04D3-4E99-AD7C-3B2EB35886D4}" sibTransId="{9332B30C-8357-456E-A01A-C5C30DC3D159}"/>
    <dgm:cxn modelId="{C788DBA2-B1E2-43A2-B97A-D0EADE5FA589}" type="presParOf" srcId="{C83E630C-6099-46D0-B4D2-F9CBCBED107E}" destId="{C393E351-971E-4169-BAEF-F0B22D8898D4}" srcOrd="0" destOrd="0" presId="urn:microsoft.com/office/officeart/2008/layout/TitlePictureLineup"/>
    <dgm:cxn modelId="{FBA2077F-71A4-4032-BA61-276A0F3EA3C5}" type="presParOf" srcId="{C393E351-971E-4169-BAEF-F0B22D8898D4}" destId="{AB51B4B6-B659-4B5A-85F7-C92BA598CA06}" srcOrd="0" destOrd="0" presId="urn:microsoft.com/office/officeart/2008/layout/TitlePictureLineup"/>
    <dgm:cxn modelId="{FDE454B1-7BAA-4790-B406-64DE6CFC1486}" type="presParOf" srcId="{C393E351-971E-4169-BAEF-F0B22D8898D4}" destId="{EEB5C749-BC07-4032-8E35-A5700D35FEE7}" srcOrd="1" destOrd="0" presId="urn:microsoft.com/office/officeart/2008/layout/TitlePictureLineup"/>
    <dgm:cxn modelId="{6EDD4500-1391-47DB-8C4C-9E24B763E2F0}" type="presParOf" srcId="{C393E351-971E-4169-BAEF-F0B22D8898D4}" destId="{59F5448C-0133-4E5B-A3B1-DC12CDD5CE5C}" srcOrd="2" destOrd="0" presId="urn:microsoft.com/office/officeart/2008/layout/TitlePictureLineup"/>
    <dgm:cxn modelId="{16858074-61F0-4F09-906B-68B661009020}" type="presParOf" srcId="{C393E351-971E-4169-BAEF-F0B22D8898D4}" destId="{E11DB6AE-5EEF-4CA5-BC52-987EEBE264C4}" srcOrd="3" destOrd="0" presId="urn:microsoft.com/office/officeart/2008/layout/TitlePictureLineup"/>
    <dgm:cxn modelId="{C63A4741-BD8D-4711-99B2-9AE2319735F4}" type="presParOf" srcId="{C83E630C-6099-46D0-B4D2-F9CBCBED107E}" destId="{B896E1D5-A349-4734-8BF9-3852FBBE0EE3}" srcOrd="1" destOrd="0" presId="urn:microsoft.com/office/officeart/2008/layout/TitlePictureLineup"/>
    <dgm:cxn modelId="{ECB2E6AF-853A-4AE0-8CB7-63896CBED703}" type="presParOf" srcId="{C83E630C-6099-46D0-B4D2-F9CBCBED107E}" destId="{A69D518A-0C85-4581-9811-4CE39B40D7B1}" srcOrd="2" destOrd="0" presId="urn:microsoft.com/office/officeart/2008/layout/TitlePictureLineup"/>
    <dgm:cxn modelId="{CCA9966A-625F-4B06-A7E8-8971AF15E884}" type="presParOf" srcId="{A69D518A-0C85-4581-9811-4CE39B40D7B1}" destId="{CBA146E3-72DF-47B8-8B2A-8266CB876017}" srcOrd="0" destOrd="0" presId="urn:microsoft.com/office/officeart/2008/layout/TitlePictureLineup"/>
    <dgm:cxn modelId="{849113C1-095D-42CE-A42E-09FA4F6ACA95}" type="presParOf" srcId="{A69D518A-0C85-4581-9811-4CE39B40D7B1}" destId="{96274097-FBD7-4BA2-A11C-0A63231DEFC9}" srcOrd="1" destOrd="0" presId="urn:microsoft.com/office/officeart/2008/layout/TitlePictureLineup"/>
    <dgm:cxn modelId="{E7237421-1AA0-4B61-BA37-E83C97CA927B}" type="presParOf" srcId="{A69D518A-0C85-4581-9811-4CE39B40D7B1}" destId="{151CE927-2DA7-49CB-8272-AC6C1E0BC0B4}" srcOrd="2" destOrd="0" presId="urn:microsoft.com/office/officeart/2008/layout/TitlePictureLineup"/>
    <dgm:cxn modelId="{6213AD65-516C-488F-A57E-ACB3DB2BCD7A}" type="presParOf" srcId="{A69D518A-0C85-4581-9811-4CE39B40D7B1}" destId="{B358BAAD-6C1D-4F64-BD3B-BE7F7ADC40F0}" srcOrd="3" destOrd="0" presId="urn:microsoft.com/office/officeart/2008/layout/TitlePictureLineup"/>
    <dgm:cxn modelId="{B935420B-AD30-414A-BBDC-BE7EE8CA4771}" type="presParOf" srcId="{C83E630C-6099-46D0-B4D2-F9CBCBED107E}" destId="{328FE9D9-1866-4892-BD96-27D9D8B1393F}" srcOrd="3" destOrd="0" presId="urn:microsoft.com/office/officeart/2008/layout/TitlePictureLineup"/>
    <dgm:cxn modelId="{4BFF5273-1B1F-4437-8C99-92007976632A}" type="presParOf" srcId="{C83E630C-6099-46D0-B4D2-F9CBCBED107E}" destId="{13FC8DD4-36BB-45C7-A35F-1946D8E3468B}" srcOrd="4" destOrd="0" presId="urn:microsoft.com/office/officeart/2008/layout/TitlePictureLineup"/>
    <dgm:cxn modelId="{ACF09358-8A62-4F2F-8C92-1AC80AE51CBF}" type="presParOf" srcId="{13FC8DD4-36BB-45C7-A35F-1946D8E3468B}" destId="{D7C7EA35-F318-4431-A25D-A8129C896D9D}" srcOrd="0" destOrd="0" presId="urn:microsoft.com/office/officeart/2008/layout/TitlePictureLineup"/>
    <dgm:cxn modelId="{489B07F6-F144-492B-8661-7529C049526B}" type="presParOf" srcId="{13FC8DD4-36BB-45C7-A35F-1946D8E3468B}" destId="{4D1C866E-9A58-4C49-9BD6-D57F085C9C3E}" srcOrd="1" destOrd="0" presId="urn:microsoft.com/office/officeart/2008/layout/TitlePictureLineup"/>
    <dgm:cxn modelId="{A13CC3CB-E3E4-4932-91A6-A700FC73C818}" type="presParOf" srcId="{13FC8DD4-36BB-45C7-A35F-1946D8E3468B}" destId="{9EB8F7F4-4323-4819-BB8C-C903DF78828C}" srcOrd="2" destOrd="0" presId="urn:microsoft.com/office/officeart/2008/layout/TitlePictureLineup"/>
    <dgm:cxn modelId="{2545B58D-CAA9-4789-A52A-10D9819C5E7A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2DD9307-8EAB-40CC-B885-0EF0D46E4A6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5917EE5-FA1B-4318-9BAB-B2C65C25E9D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20k trains daily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9E7186D-4D31-469E-AD35-E9FAB2B0128E}" type="parTrans" cxnId="{01E6B206-52E1-48B4-8A9B-7E92B34AFEAA}">
      <dgm:prSet/>
      <dgm:spPr/>
      <dgm:t>
        <a:bodyPr/>
        <a:lstStyle/>
        <a:p>
          <a:endParaRPr lang="en-US"/>
        </a:p>
      </dgm:t>
    </dgm:pt>
    <dgm:pt modelId="{00E75404-8FAD-4087-9F51-5A7ED4008547}" type="sibTrans" cxnId="{01E6B206-52E1-48B4-8A9B-7E92B34AFEAA}">
      <dgm:prSet/>
      <dgm:spPr/>
      <dgm:t>
        <a:bodyPr/>
        <a:lstStyle/>
        <a:p>
          <a:endParaRPr lang="en-US"/>
        </a:p>
      </dgm:t>
    </dgm:pt>
    <dgm:pt modelId="{8CDB91AB-BDDF-48E4-A165-FFCDDFE08FD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 cr passengers daily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19897C7-5695-4896-9238-8B6F406EF189}" type="parTrans" cxnId="{11B5104B-F1C8-4409-81C0-9DEB0C150E19}">
      <dgm:prSet/>
      <dgm:spPr/>
      <dgm:t>
        <a:bodyPr/>
        <a:lstStyle/>
        <a:p>
          <a:endParaRPr lang="en-US"/>
        </a:p>
      </dgm:t>
    </dgm:pt>
    <dgm:pt modelId="{43557620-3D00-469B-8114-AB91A4143E57}" type="sibTrans" cxnId="{11B5104B-F1C8-4409-81C0-9DEB0C150E19}">
      <dgm:prSet/>
      <dgm:spPr/>
      <dgm:t>
        <a:bodyPr/>
        <a:lstStyle/>
        <a:p>
          <a:endParaRPr lang="en-US"/>
        </a:p>
      </dgm:t>
    </dgm:pt>
    <dgm:pt modelId="{AE2EA590-A459-4F25-9D56-6E5AD5BBE1E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30 lakh tone freight daily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0817D17-E4D6-4F30-B948-263E2DFCFD23}" type="parTrans" cxnId="{BAE2905E-3DD6-4086-9E36-25B5A069BDA2}">
      <dgm:prSet/>
      <dgm:spPr/>
      <dgm:t>
        <a:bodyPr/>
        <a:lstStyle/>
        <a:p>
          <a:endParaRPr lang="en-US"/>
        </a:p>
      </dgm:t>
    </dgm:pt>
    <dgm:pt modelId="{258303CC-B326-4997-A45B-70C8FB538DCA}" type="sibTrans" cxnId="{BAE2905E-3DD6-4086-9E36-25B5A069BDA2}">
      <dgm:prSet/>
      <dgm:spPr/>
      <dgm:t>
        <a:bodyPr/>
        <a:lstStyle/>
        <a:p>
          <a:endParaRPr lang="en-US"/>
        </a:p>
      </dgm:t>
    </dgm:pt>
    <dgm:pt modelId="{8B374868-2C11-41B6-B92C-FEBD8BF2E39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13 lakh employed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8A75895-A4BE-4804-99AC-1EC431C0D3E9}" type="parTrans" cxnId="{483652DB-88C4-4EA6-9869-60C244782598}">
      <dgm:prSet/>
      <dgm:spPr/>
      <dgm:t>
        <a:bodyPr/>
        <a:lstStyle/>
        <a:p>
          <a:endParaRPr lang="en-US"/>
        </a:p>
      </dgm:t>
    </dgm:pt>
    <dgm:pt modelId="{FE0C437D-48E3-4960-AD9A-6A8F7DC9868C}" type="sibTrans" cxnId="{483652DB-88C4-4EA6-9869-60C244782598}">
      <dgm:prSet/>
      <dgm:spPr/>
      <dgm:t>
        <a:bodyPr/>
        <a:lstStyle/>
        <a:p>
          <a:endParaRPr lang="en-US"/>
        </a:p>
      </dgm:t>
    </dgm:pt>
    <dgm:pt modelId="{D70153CA-AE35-45C8-A144-D744E6236F2C}" type="pres">
      <dgm:prSet presAssocID="{52DD9307-8EAB-40CC-B885-0EF0D46E4A6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0DCB68-990E-49ED-9CB5-E7D094AABB67}" type="pres">
      <dgm:prSet presAssocID="{25917EE5-FA1B-4318-9BAB-B2C65C25E9D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9C058-FFA3-4DF8-8260-7423FC06BE9B}" type="pres">
      <dgm:prSet presAssocID="{00E75404-8FAD-4087-9F51-5A7ED4008547}" presName="sibTrans" presStyleCnt="0"/>
      <dgm:spPr/>
      <dgm:t>
        <a:bodyPr/>
        <a:lstStyle/>
        <a:p>
          <a:endParaRPr lang="en-US"/>
        </a:p>
      </dgm:t>
    </dgm:pt>
    <dgm:pt modelId="{E97689FF-D935-47A2-A850-E1826E5B7DFE}" type="pres">
      <dgm:prSet presAssocID="{8CDB91AB-BDDF-48E4-A165-FFCDDFE08FD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0DC2C-7BB6-4832-ABBA-7EA6075D423F}" type="pres">
      <dgm:prSet presAssocID="{43557620-3D00-469B-8114-AB91A4143E57}" presName="sibTrans" presStyleCnt="0"/>
      <dgm:spPr/>
      <dgm:t>
        <a:bodyPr/>
        <a:lstStyle/>
        <a:p>
          <a:endParaRPr lang="en-US"/>
        </a:p>
      </dgm:t>
    </dgm:pt>
    <dgm:pt modelId="{83A66BB2-0122-4256-86F4-2BAE0EB98C8A}" type="pres">
      <dgm:prSet presAssocID="{AE2EA590-A459-4F25-9D56-6E5AD5BBE1E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14616-C274-4690-BF4E-FE507854D921}" type="pres">
      <dgm:prSet presAssocID="{258303CC-B326-4997-A45B-70C8FB538DCA}" presName="sibTrans" presStyleCnt="0"/>
      <dgm:spPr/>
      <dgm:t>
        <a:bodyPr/>
        <a:lstStyle/>
        <a:p>
          <a:endParaRPr lang="en-US"/>
        </a:p>
      </dgm:t>
    </dgm:pt>
    <dgm:pt modelId="{240635C6-14B6-4378-85CD-84C10C4A4955}" type="pres">
      <dgm:prSet presAssocID="{8B374868-2C11-41B6-B92C-FEBD8BF2E39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4AE285-BAF3-43B9-BFF8-D80766625157}" type="presOf" srcId="{8CDB91AB-BDDF-48E4-A165-FFCDDFE08FD1}" destId="{E97689FF-D935-47A2-A850-E1826E5B7DFE}" srcOrd="0" destOrd="0" presId="urn:microsoft.com/office/officeart/2005/8/layout/default"/>
    <dgm:cxn modelId="{01E6B206-52E1-48B4-8A9B-7E92B34AFEAA}" srcId="{52DD9307-8EAB-40CC-B885-0EF0D46E4A68}" destId="{25917EE5-FA1B-4318-9BAB-B2C65C25E9D5}" srcOrd="0" destOrd="0" parTransId="{A9E7186D-4D31-469E-AD35-E9FAB2B0128E}" sibTransId="{00E75404-8FAD-4087-9F51-5A7ED4008547}"/>
    <dgm:cxn modelId="{2FC08181-4C63-4057-BE38-171E6E92550A}" type="presOf" srcId="{AE2EA590-A459-4F25-9D56-6E5AD5BBE1E5}" destId="{83A66BB2-0122-4256-86F4-2BAE0EB98C8A}" srcOrd="0" destOrd="0" presId="urn:microsoft.com/office/officeart/2005/8/layout/default"/>
    <dgm:cxn modelId="{A35EAEFA-04C2-4491-B502-8FF5045916E8}" type="presOf" srcId="{8B374868-2C11-41B6-B92C-FEBD8BF2E39D}" destId="{240635C6-14B6-4378-85CD-84C10C4A4955}" srcOrd="0" destOrd="0" presId="urn:microsoft.com/office/officeart/2005/8/layout/default"/>
    <dgm:cxn modelId="{56AC21CF-B746-4C27-927A-0E694B14804A}" type="presOf" srcId="{25917EE5-FA1B-4318-9BAB-B2C65C25E9D5}" destId="{FD0DCB68-990E-49ED-9CB5-E7D094AABB67}" srcOrd="0" destOrd="0" presId="urn:microsoft.com/office/officeart/2005/8/layout/default"/>
    <dgm:cxn modelId="{05545010-2BB9-4780-8835-5E789214E8A6}" type="presOf" srcId="{52DD9307-8EAB-40CC-B885-0EF0D46E4A68}" destId="{D70153CA-AE35-45C8-A144-D744E6236F2C}" srcOrd="0" destOrd="0" presId="urn:microsoft.com/office/officeart/2005/8/layout/default"/>
    <dgm:cxn modelId="{11B5104B-F1C8-4409-81C0-9DEB0C150E19}" srcId="{52DD9307-8EAB-40CC-B885-0EF0D46E4A68}" destId="{8CDB91AB-BDDF-48E4-A165-FFCDDFE08FD1}" srcOrd="1" destOrd="0" parTransId="{C19897C7-5695-4896-9238-8B6F406EF189}" sibTransId="{43557620-3D00-469B-8114-AB91A4143E57}"/>
    <dgm:cxn modelId="{BAE2905E-3DD6-4086-9E36-25B5A069BDA2}" srcId="{52DD9307-8EAB-40CC-B885-0EF0D46E4A68}" destId="{AE2EA590-A459-4F25-9D56-6E5AD5BBE1E5}" srcOrd="2" destOrd="0" parTransId="{80817D17-E4D6-4F30-B948-263E2DFCFD23}" sibTransId="{258303CC-B326-4997-A45B-70C8FB538DCA}"/>
    <dgm:cxn modelId="{483652DB-88C4-4EA6-9869-60C244782598}" srcId="{52DD9307-8EAB-40CC-B885-0EF0D46E4A68}" destId="{8B374868-2C11-41B6-B92C-FEBD8BF2E39D}" srcOrd="3" destOrd="0" parTransId="{88A75895-A4BE-4804-99AC-1EC431C0D3E9}" sibTransId="{FE0C437D-48E3-4960-AD9A-6A8F7DC9868C}"/>
    <dgm:cxn modelId="{6C987626-E233-47F2-A02F-5DF74417ECA7}" type="presParOf" srcId="{D70153CA-AE35-45C8-A144-D744E6236F2C}" destId="{FD0DCB68-990E-49ED-9CB5-E7D094AABB67}" srcOrd="0" destOrd="0" presId="urn:microsoft.com/office/officeart/2005/8/layout/default"/>
    <dgm:cxn modelId="{125EAA0A-0B73-4B14-9B62-79DBF897A5A8}" type="presParOf" srcId="{D70153CA-AE35-45C8-A144-D744E6236F2C}" destId="{E179C058-FFA3-4DF8-8260-7423FC06BE9B}" srcOrd="1" destOrd="0" presId="urn:microsoft.com/office/officeart/2005/8/layout/default"/>
    <dgm:cxn modelId="{99215C87-1C2F-49E8-A0EB-1BE17B5A345C}" type="presParOf" srcId="{D70153CA-AE35-45C8-A144-D744E6236F2C}" destId="{E97689FF-D935-47A2-A850-E1826E5B7DFE}" srcOrd="2" destOrd="0" presId="urn:microsoft.com/office/officeart/2005/8/layout/default"/>
    <dgm:cxn modelId="{19E96617-0F1D-4922-8D3C-7BA4D9C76B88}" type="presParOf" srcId="{D70153CA-AE35-45C8-A144-D744E6236F2C}" destId="{CDF0DC2C-7BB6-4832-ABBA-7EA6075D423F}" srcOrd="3" destOrd="0" presId="urn:microsoft.com/office/officeart/2005/8/layout/default"/>
    <dgm:cxn modelId="{67CD3DC6-CB2A-4483-9296-23EA0D5F5B2B}" type="presParOf" srcId="{D70153CA-AE35-45C8-A144-D744E6236F2C}" destId="{83A66BB2-0122-4256-86F4-2BAE0EB98C8A}" srcOrd="4" destOrd="0" presId="urn:microsoft.com/office/officeart/2005/8/layout/default"/>
    <dgm:cxn modelId="{EFC2DA12-3602-49F8-9EBC-EB3AEC2ED8DD}" type="presParOf" srcId="{D70153CA-AE35-45C8-A144-D744E6236F2C}" destId="{8CA14616-C274-4690-BF4E-FE507854D921}" srcOrd="5" destOrd="0" presId="urn:microsoft.com/office/officeart/2005/8/layout/default"/>
    <dgm:cxn modelId="{75649FE5-C893-4F4C-880D-DE7D1FFC260B}" type="presParOf" srcId="{D70153CA-AE35-45C8-A144-D744E6236F2C}" destId="{240635C6-14B6-4378-85CD-84C10C4A495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B3FBF03-99FB-40F4-8A10-A822B561C9B6}" type="doc">
      <dgm:prSet loTypeId="urn:microsoft.com/office/officeart/2008/layout/BendingPictureCaption" loCatId="picture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9037E96A-A25C-4FAA-96A8-543468D771A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Service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38421A5-0540-4C81-BEF3-DE011429D824}" type="parTrans" cxnId="{429396D4-8FB3-48B3-831E-5631F9D8C1AD}">
      <dgm:prSet/>
      <dgm:spPr/>
      <dgm:t>
        <a:bodyPr/>
        <a:lstStyle/>
        <a:p>
          <a:endParaRPr lang="en-US"/>
        </a:p>
      </dgm:t>
    </dgm:pt>
    <dgm:pt modelId="{EB5794B6-EAD9-4115-A526-1CDCB7D0B788}" type="sibTrans" cxnId="{429396D4-8FB3-48B3-831E-5631F9D8C1AD}">
      <dgm:prSet/>
      <dgm:spPr/>
      <dgm:t>
        <a:bodyPr/>
        <a:lstStyle/>
        <a:p>
          <a:endParaRPr lang="en-US"/>
        </a:p>
      </dgm:t>
    </dgm:pt>
    <dgm:pt modelId="{ABC686B7-A30F-4C9B-8116-BD3958000A5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Modi Pet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9368786-5E30-434A-B25F-4481C83C662C}" type="parTrans" cxnId="{6C57151E-61B4-4874-AD0C-F7E4C5D81D1B}">
      <dgm:prSet/>
      <dgm:spPr/>
      <dgm:t>
        <a:bodyPr/>
        <a:lstStyle/>
        <a:p>
          <a:endParaRPr lang="en-US"/>
        </a:p>
      </dgm:t>
    </dgm:pt>
    <dgm:pt modelId="{4DC4AF1D-82DB-4A52-99C2-CDF6D5E43A67}" type="sibTrans" cxnId="{6C57151E-61B4-4874-AD0C-F7E4C5D81D1B}">
      <dgm:prSet/>
      <dgm:spPr/>
      <dgm:t>
        <a:bodyPr/>
        <a:lstStyle/>
        <a:p>
          <a:endParaRPr lang="en-US"/>
        </a:p>
      </dgm:t>
    </dgm:pt>
    <dgm:pt modelId="{C5C92DC5-64D7-4525-A688-CAA8041FE66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Ticket Selling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7895112-825E-4C85-8F75-B7BD6727987F}" type="parTrans" cxnId="{1DEADDB0-1916-41D6-8505-8BF487492C88}">
      <dgm:prSet/>
      <dgm:spPr/>
      <dgm:t>
        <a:bodyPr/>
        <a:lstStyle/>
        <a:p>
          <a:endParaRPr lang="en-US"/>
        </a:p>
      </dgm:t>
    </dgm:pt>
    <dgm:pt modelId="{C9663374-7AA3-4DDA-8313-0F13E7E597D1}" type="sibTrans" cxnId="{1DEADDB0-1916-41D6-8505-8BF487492C88}">
      <dgm:prSet/>
      <dgm:spPr/>
      <dgm:t>
        <a:bodyPr/>
        <a:lstStyle/>
        <a:p>
          <a:endParaRPr lang="en-US"/>
        </a:p>
      </dgm:t>
    </dgm:pt>
    <dgm:pt modelId="{B76B1D41-04CF-4BCE-BE34-44AE9B6570C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Sp. routes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0A9C9AE-B355-42BB-B97F-C8D8D0AFD121}" type="parTrans" cxnId="{AF6A2B4C-DDDF-4269-AFE1-0B5890079C5C}">
      <dgm:prSet/>
      <dgm:spPr/>
      <dgm:t>
        <a:bodyPr/>
        <a:lstStyle/>
        <a:p>
          <a:endParaRPr lang="en-US"/>
        </a:p>
      </dgm:t>
    </dgm:pt>
    <dgm:pt modelId="{03AE6EFD-4C6B-42C6-9B5E-EC61F49BB83F}" type="sibTrans" cxnId="{AF6A2B4C-DDDF-4269-AFE1-0B5890079C5C}">
      <dgm:prSet/>
      <dgm:spPr/>
      <dgm:t>
        <a:bodyPr/>
        <a:lstStyle/>
        <a:p>
          <a:endParaRPr lang="en-US"/>
        </a:p>
      </dgm:t>
    </dgm:pt>
    <dgm:pt modelId="{1CA7B5A1-2D99-421E-B45D-0F5DF66CD7D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R&amp;D, ICT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3DE1D6A-22A6-42BF-A9E7-E712C5F8173D}" type="parTrans" cxnId="{CF43B0D0-2284-4AA7-89BC-E3055CEE84E7}">
      <dgm:prSet/>
      <dgm:spPr/>
      <dgm:t>
        <a:bodyPr/>
        <a:lstStyle/>
        <a:p>
          <a:endParaRPr lang="en-US"/>
        </a:p>
      </dgm:t>
    </dgm:pt>
    <dgm:pt modelId="{53265058-DD8F-465B-96E3-B4B83C44A5FE}" type="sibTrans" cxnId="{CF43B0D0-2284-4AA7-89BC-E3055CEE84E7}">
      <dgm:prSet/>
      <dgm:spPr/>
      <dgm:t>
        <a:bodyPr/>
        <a:lstStyle/>
        <a:p>
          <a:endParaRPr lang="en-US"/>
        </a:p>
      </dgm:t>
    </dgm:pt>
    <dgm:pt modelId="{91C63560-1D3C-4A2C-A0B7-A86753EBFF0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Speed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52069BB-71FF-49CD-A03B-D3530A560367}" type="parTrans" cxnId="{C2211B4F-8318-43BC-BAA9-39C88C24F922}">
      <dgm:prSet/>
      <dgm:spPr/>
      <dgm:t>
        <a:bodyPr/>
        <a:lstStyle/>
        <a:p>
          <a:endParaRPr lang="en-US"/>
        </a:p>
      </dgm:t>
    </dgm:pt>
    <dgm:pt modelId="{A1EEB3B2-F119-4A48-8585-BB95651D6C85}" type="sibTrans" cxnId="{C2211B4F-8318-43BC-BAA9-39C88C24F922}">
      <dgm:prSet/>
      <dgm:spPr/>
      <dgm:t>
        <a:bodyPr/>
        <a:lstStyle/>
        <a:p>
          <a:endParaRPr lang="en-US"/>
        </a:p>
      </dgm:t>
    </dgm:pt>
    <dgm:pt modelId="{5FCEF78D-28B9-4CAC-AA6C-5782589AB909}" type="pres">
      <dgm:prSet presAssocID="{BB3FBF03-99FB-40F4-8A10-A822B561C9B6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F9AA673D-0770-4440-AA49-A1FE22FFF582}" type="pres">
      <dgm:prSet presAssocID="{9037E96A-A25C-4FAA-96A8-543468D771A0}" presName="composite" presStyleCnt="0"/>
      <dgm:spPr/>
    </dgm:pt>
    <dgm:pt modelId="{81BE0795-C46D-451A-9915-C0DE347CC9EF}" type="pres">
      <dgm:prSet presAssocID="{9037E96A-A25C-4FAA-96A8-543468D771A0}" presName="Image" presStyleLbl="bgShp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2B736A1-33C8-4CD2-80EF-115781B9EE14}" type="pres">
      <dgm:prSet presAssocID="{9037E96A-A25C-4FAA-96A8-543468D771A0}" presName="Parent" presStyleLbl="node0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533A3-7D9F-46EA-A46E-22462A1D97DD}" type="pres">
      <dgm:prSet presAssocID="{EB5794B6-EAD9-4115-A526-1CDCB7D0B788}" presName="sibTrans" presStyleCnt="0"/>
      <dgm:spPr/>
    </dgm:pt>
    <dgm:pt modelId="{A6295DD2-6149-414E-8419-D1ADD0AC1D5F}" type="pres">
      <dgm:prSet presAssocID="{91C63560-1D3C-4A2C-A0B7-A86753EBFF09}" presName="composite" presStyleCnt="0"/>
      <dgm:spPr/>
    </dgm:pt>
    <dgm:pt modelId="{FF1AEDD0-9F36-44F6-9520-7824B523026F}" type="pres">
      <dgm:prSet presAssocID="{91C63560-1D3C-4A2C-A0B7-A86753EBFF09}" presName="Image" presStyleLbl="bgShp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942D23D-BDFF-47DB-9581-35D2EE9DCD9B}" type="pres">
      <dgm:prSet presAssocID="{91C63560-1D3C-4A2C-A0B7-A86753EBFF09}" presName="Parent" presStyleLbl="node0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787F3-4C4E-4B1F-9C36-A3075A82AA85}" type="pres">
      <dgm:prSet presAssocID="{A1EEB3B2-F119-4A48-8585-BB95651D6C85}" presName="sibTrans" presStyleCnt="0"/>
      <dgm:spPr/>
    </dgm:pt>
    <dgm:pt modelId="{9665179E-6407-4161-BB9D-0B6D3FED6F29}" type="pres">
      <dgm:prSet presAssocID="{C5C92DC5-64D7-4525-A688-CAA8041FE66D}" presName="composite" presStyleCnt="0"/>
      <dgm:spPr/>
    </dgm:pt>
    <dgm:pt modelId="{EC68BAD1-D217-4748-BAFC-B6A775690E2A}" type="pres">
      <dgm:prSet presAssocID="{C5C92DC5-64D7-4525-A688-CAA8041FE66D}" presName="Image" presStyleLbl="bgShp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2051DC2-5765-4AF2-ACDC-E91FFCDB67FB}" type="pres">
      <dgm:prSet presAssocID="{C5C92DC5-64D7-4525-A688-CAA8041FE66D}" presName="Parent" presStyleLbl="node0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90748-F128-4A9A-B22B-40B3A52EB4CB}" type="pres">
      <dgm:prSet presAssocID="{C9663374-7AA3-4DDA-8313-0F13E7E597D1}" presName="sibTrans" presStyleCnt="0"/>
      <dgm:spPr/>
    </dgm:pt>
    <dgm:pt modelId="{8A72C9BC-DA39-4170-AC55-3BE2C8C69135}" type="pres">
      <dgm:prSet presAssocID="{B76B1D41-04CF-4BCE-BE34-44AE9B6570C3}" presName="composite" presStyleCnt="0"/>
      <dgm:spPr/>
    </dgm:pt>
    <dgm:pt modelId="{D7B916FA-ED7F-4EE0-B3C0-8232C59B4C61}" type="pres">
      <dgm:prSet presAssocID="{B76B1D41-04CF-4BCE-BE34-44AE9B6570C3}" presName="Image" presStyleLbl="bgShp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8582D022-75B0-4801-93D1-512CBB25B661}" type="pres">
      <dgm:prSet presAssocID="{B76B1D41-04CF-4BCE-BE34-44AE9B6570C3}" presName="Parent" presStyleLbl="node0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9091AB-BBE5-4AC5-BD6C-540B9D6AF233}" type="pres">
      <dgm:prSet presAssocID="{03AE6EFD-4C6B-42C6-9B5E-EC61F49BB83F}" presName="sibTrans" presStyleCnt="0"/>
      <dgm:spPr/>
    </dgm:pt>
    <dgm:pt modelId="{55A6E0A1-A884-45D1-8AB8-9E82CC9CFB6D}" type="pres">
      <dgm:prSet presAssocID="{1CA7B5A1-2D99-421E-B45D-0F5DF66CD7D1}" presName="composite" presStyleCnt="0"/>
      <dgm:spPr/>
    </dgm:pt>
    <dgm:pt modelId="{B3784B4A-7128-4999-B59A-269C27EC548A}" type="pres">
      <dgm:prSet presAssocID="{1CA7B5A1-2D99-421E-B45D-0F5DF66CD7D1}" presName="Image" presStyleLbl="bgShp" presStyleIdx="4" presStyleCnt="6" custScaleX="7295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048DBFE-B41D-4F2B-BD21-1844BAA59668}" type="pres">
      <dgm:prSet presAssocID="{1CA7B5A1-2D99-421E-B45D-0F5DF66CD7D1}" presName="Parent" presStyleLbl="node0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762FB-5141-4842-926B-0588643ED40C}" type="pres">
      <dgm:prSet presAssocID="{53265058-DD8F-465B-96E3-B4B83C44A5FE}" presName="sibTrans" presStyleCnt="0"/>
      <dgm:spPr/>
    </dgm:pt>
    <dgm:pt modelId="{840CFA07-5CE4-4FF0-8837-AD1318F0D312}" type="pres">
      <dgm:prSet presAssocID="{ABC686B7-A30F-4C9B-8116-BD3958000A55}" presName="composite" presStyleCnt="0"/>
      <dgm:spPr/>
    </dgm:pt>
    <dgm:pt modelId="{502680CF-C59B-4D1A-AFDD-61C0E34DB7BB}" type="pres">
      <dgm:prSet presAssocID="{ABC686B7-A30F-4C9B-8116-BD3958000A55}" presName="Image" presStyleLbl="bgShp" presStyleIdx="5" presStyleCnt="6" custScaleX="7595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7AE6B16D-BF85-47E0-A6DF-F833B2744473}" type="pres">
      <dgm:prSet presAssocID="{ABC686B7-A30F-4C9B-8116-BD3958000A55}" presName="Parent" presStyleLbl="node0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EE54F2-B16B-48DC-8096-050A0B6FCC1E}" type="presOf" srcId="{1CA7B5A1-2D99-421E-B45D-0F5DF66CD7D1}" destId="{0048DBFE-B41D-4F2B-BD21-1844BAA59668}" srcOrd="0" destOrd="0" presId="urn:microsoft.com/office/officeart/2008/layout/BendingPictureCaption"/>
    <dgm:cxn modelId="{AF6A2B4C-DDDF-4269-AFE1-0B5890079C5C}" srcId="{BB3FBF03-99FB-40F4-8A10-A822B561C9B6}" destId="{B76B1D41-04CF-4BCE-BE34-44AE9B6570C3}" srcOrd="3" destOrd="0" parTransId="{00A9C9AE-B355-42BB-B97F-C8D8D0AFD121}" sibTransId="{03AE6EFD-4C6B-42C6-9B5E-EC61F49BB83F}"/>
    <dgm:cxn modelId="{CF43B0D0-2284-4AA7-89BC-E3055CEE84E7}" srcId="{BB3FBF03-99FB-40F4-8A10-A822B561C9B6}" destId="{1CA7B5A1-2D99-421E-B45D-0F5DF66CD7D1}" srcOrd="4" destOrd="0" parTransId="{03DE1D6A-22A6-42BF-A9E7-E712C5F8173D}" sibTransId="{53265058-DD8F-465B-96E3-B4B83C44A5FE}"/>
    <dgm:cxn modelId="{AAEAEFBD-6D78-4096-9F40-351FAA1D96D4}" type="presOf" srcId="{C5C92DC5-64D7-4525-A688-CAA8041FE66D}" destId="{B2051DC2-5765-4AF2-ACDC-E91FFCDB67FB}" srcOrd="0" destOrd="0" presId="urn:microsoft.com/office/officeart/2008/layout/BendingPictureCaption"/>
    <dgm:cxn modelId="{429396D4-8FB3-48B3-831E-5631F9D8C1AD}" srcId="{BB3FBF03-99FB-40F4-8A10-A822B561C9B6}" destId="{9037E96A-A25C-4FAA-96A8-543468D771A0}" srcOrd="0" destOrd="0" parTransId="{A38421A5-0540-4C81-BEF3-DE011429D824}" sibTransId="{EB5794B6-EAD9-4115-A526-1CDCB7D0B788}"/>
    <dgm:cxn modelId="{8E4269BC-CD78-4D55-9086-9A57E04C0828}" type="presOf" srcId="{ABC686B7-A30F-4C9B-8116-BD3958000A55}" destId="{7AE6B16D-BF85-47E0-A6DF-F833B2744473}" srcOrd="0" destOrd="0" presId="urn:microsoft.com/office/officeart/2008/layout/BendingPictureCaption"/>
    <dgm:cxn modelId="{6C57151E-61B4-4874-AD0C-F7E4C5D81D1B}" srcId="{BB3FBF03-99FB-40F4-8A10-A822B561C9B6}" destId="{ABC686B7-A30F-4C9B-8116-BD3958000A55}" srcOrd="5" destOrd="0" parTransId="{C9368786-5E30-434A-B25F-4481C83C662C}" sibTransId="{4DC4AF1D-82DB-4A52-99C2-CDF6D5E43A67}"/>
    <dgm:cxn modelId="{1DEADDB0-1916-41D6-8505-8BF487492C88}" srcId="{BB3FBF03-99FB-40F4-8A10-A822B561C9B6}" destId="{C5C92DC5-64D7-4525-A688-CAA8041FE66D}" srcOrd="2" destOrd="0" parTransId="{D7895112-825E-4C85-8F75-B7BD6727987F}" sibTransId="{C9663374-7AA3-4DDA-8313-0F13E7E597D1}"/>
    <dgm:cxn modelId="{B9B7B685-58F5-4E84-9653-E1A6FBD4B484}" type="presOf" srcId="{B76B1D41-04CF-4BCE-BE34-44AE9B6570C3}" destId="{8582D022-75B0-4801-93D1-512CBB25B661}" srcOrd="0" destOrd="0" presId="urn:microsoft.com/office/officeart/2008/layout/BendingPictureCaption"/>
    <dgm:cxn modelId="{AA3DF01C-471B-4485-ABAA-D499E34D6116}" type="presOf" srcId="{9037E96A-A25C-4FAA-96A8-543468D771A0}" destId="{82B736A1-33C8-4CD2-80EF-115781B9EE14}" srcOrd="0" destOrd="0" presId="urn:microsoft.com/office/officeart/2008/layout/BendingPictureCaption"/>
    <dgm:cxn modelId="{B8FA99EF-3AE1-4F73-9BA5-702CD2A08E67}" type="presOf" srcId="{91C63560-1D3C-4A2C-A0B7-A86753EBFF09}" destId="{A942D23D-BDFF-47DB-9581-35D2EE9DCD9B}" srcOrd="0" destOrd="0" presId="urn:microsoft.com/office/officeart/2008/layout/BendingPictureCaption"/>
    <dgm:cxn modelId="{C2211B4F-8318-43BC-BAA9-39C88C24F922}" srcId="{BB3FBF03-99FB-40F4-8A10-A822B561C9B6}" destId="{91C63560-1D3C-4A2C-A0B7-A86753EBFF09}" srcOrd="1" destOrd="0" parTransId="{352069BB-71FF-49CD-A03B-D3530A560367}" sibTransId="{A1EEB3B2-F119-4A48-8585-BB95651D6C85}"/>
    <dgm:cxn modelId="{782FBF72-1085-466D-AB47-ED8C94AB6B80}" type="presOf" srcId="{BB3FBF03-99FB-40F4-8A10-A822B561C9B6}" destId="{5FCEF78D-28B9-4CAC-AA6C-5782589AB909}" srcOrd="0" destOrd="0" presId="urn:microsoft.com/office/officeart/2008/layout/BendingPictureCaption"/>
    <dgm:cxn modelId="{D859B47C-CE0E-42E4-B565-DFA459CF5FF0}" type="presParOf" srcId="{5FCEF78D-28B9-4CAC-AA6C-5782589AB909}" destId="{F9AA673D-0770-4440-AA49-A1FE22FFF582}" srcOrd="0" destOrd="0" presId="urn:microsoft.com/office/officeart/2008/layout/BendingPictureCaption"/>
    <dgm:cxn modelId="{73D6DF4B-0C8C-43F1-ACE1-6454ADCA9F49}" type="presParOf" srcId="{F9AA673D-0770-4440-AA49-A1FE22FFF582}" destId="{81BE0795-C46D-451A-9915-C0DE347CC9EF}" srcOrd="0" destOrd="0" presId="urn:microsoft.com/office/officeart/2008/layout/BendingPictureCaption"/>
    <dgm:cxn modelId="{91FDB81A-DAAB-46B2-9A83-CE305F13F5C6}" type="presParOf" srcId="{F9AA673D-0770-4440-AA49-A1FE22FFF582}" destId="{82B736A1-33C8-4CD2-80EF-115781B9EE14}" srcOrd="1" destOrd="0" presId="urn:microsoft.com/office/officeart/2008/layout/BendingPictureCaption"/>
    <dgm:cxn modelId="{F9972C77-25F6-4972-A071-E485F43163CD}" type="presParOf" srcId="{5FCEF78D-28B9-4CAC-AA6C-5782589AB909}" destId="{31A533A3-7D9F-46EA-A46E-22462A1D97DD}" srcOrd="1" destOrd="0" presId="urn:microsoft.com/office/officeart/2008/layout/BendingPictureCaption"/>
    <dgm:cxn modelId="{50304104-E9BF-47DB-875C-CA51BBB9ACFA}" type="presParOf" srcId="{5FCEF78D-28B9-4CAC-AA6C-5782589AB909}" destId="{A6295DD2-6149-414E-8419-D1ADD0AC1D5F}" srcOrd="2" destOrd="0" presId="urn:microsoft.com/office/officeart/2008/layout/BendingPictureCaption"/>
    <dgm:cxn modelId="{F83BC6B5-B123-45EB-9834-A8FDE318A3F8}" type="presParOf" srcId="{A6295DD2-6149-414E-8419-D1ADD0AC1D5F}" destId="{FF1AEDD0-9F36-44F6-9520-7824B523026F}" srcOrd="0" destOrd="0" presId="urn:microsoft.com/office/officeart/2008/layout/BendingPictureCaption"/>
    <dgm:cxn modelId="{CDBF8BE4-F58C-4C1D-858F-640C35F49241}" type="presParOf" srcId="{A6295DD2-6149-414E-8419-D1ADD0AC1D5F}" destId="{A942D23D-BDFF-47DB-9581-35D2EE9DCD9B}" srcOrd="1" destOrd="0" presId="urn:microsoft.com/office/officeart/2008/layout/BendingPictureCaption"/>
    <dgm:cxn modelId="{3D471666-7FD5-491E-B35E-A79ECC045E6E}" type="presParOf" srcId="{5FCEF78D-28B9-4CAC-AA6C-5782589AB909}" destId="{669787F3-4C4E-4B1F-9C36-A3075A82AA85}" srcOrd="3" destOrd="0" presId="urn:microsoft.com/office/officeart/2008/layout/BendingPictureCaption"/>
    <dgm:cxn modelId="{92738846-440C-4BB1-9949-D6563320A6EA}" type="presParOf" srcId="{5FCEF78D-28B9-4CAC-AA6C-5782589AB909}" destId="{9665179E-6407-4161-BB9D-0B6D3FED6F29}" srcOrd="4" destOrd="0" presId="urn:microsoft.com/office/officeart/2008/layout/BendingPictureCaption"/>
    <dgm:cxn modelId="{0449C48D-8F2B-4F3E-83E6-E955BB4067BF}" type="presParOf" srcId="{9665179E-6407-4161-BB9D-0B6D3FED6F29}" destId="{EC68BAD1-D217-4748-BAFC-B6A775690E2A}" srcOrd="0" destOrd="0" presId="urn:microsoft.com/office/officeart/2008/layout/BendingPictureCaption"/>
    <dgm:cxn modelId="{4021D4D7-C809-4493-8E49-9A1FECACA291}" type="presParOf" srcId="{9665179E-6407-4161-BB9D-0B6D3FED6F29}" destId="{B2051DC2-5765-4AF2-ACDC-E91FFCDB67FB}" srcOrd="1" destOrd="0" presId="urn:microsoft.com/office/officeart/2008/layout/BendingPictureCaption"/>
    <dgm:cxn modelId="{1FAD341F-A992-4BFF-BD23-86C8B2A5F561}" type="presParOf" srcId="{5FCEF78D-28B9-4CAC-AA6C-5782589AB909}" destId="{62190748-F128-4A9A-B22B-40B3A52EB4CB}" srcOrd="5" destOrd="0" presId="urn:microsoft.com/office/officeart/2008/layout/BendingPictureCaption"/>
    <dgm:cxn modelId="{A26018F6-26B9-48C6-9DD8-2ACA994E6948}" type="presParOf" srcId="{5FCEF78D-28B9-4CAC-AA6C-5782589AB909}" destId="{8A72C9BC-DA39-4170-AC55-3BE2C8C69135}" srcOrd="6" destOrd="0" presId="urn:microsoft.com/office/officeart/2008/layout/BendingPictureCaption"/>
    <dgm:cxn modelId="{83F42111-0888-49C9-86A0-0BA81A687538}" type="presParOf" srcId="{8A72C9BC-DA39-4170-AC55-3BE2C8C69135}" destId="{D7B916FA-ED7F-4EE0-B3C0-8232C59B4C61}" srcOrd="0" destOrd="0" presId="urn:microsoft.com/office/officeart/2008/layout/BendingPictureCaption"/>
    <dgm:cxn modelId="{6E8DE42E-6C70-47EB-B9CD-96173DE000F4}" type="presParOf" srcId="{8A72C9BC-DA39-4170-AC55-3BE2C8C69135}" destId="{8582D022-75B0-4801-93D1-512CBB25B661}" srcOrd="1" destOrd="0" presId="urn:microsoft.com/office/officeart/2008/layout/BendingPictureCaption"/>
    <dgm:cxn modelId="{7CE8AD5D-7184-4BD5-B8A3-1E0639E3AD5C}" type="presParOf" srcId="{5FCEF78D-28B9-4CAC-AA6C-5782589AB909}" destId="{8D9091AB-BBE5-4AC5-BD6C-540B9D6AF233}" srcOrd="7" destOrd="0" presId="urn:microsoft.com/office/officeart/2008/layout/BendingPictureCaption"/>
    <dgm:cxn modelId="{C8921D25-DF00-413B-9C70-448F75028795}" type="presParOf" srcId="{5FCEF78D-28B9-4CAC-AA6C-5782589AB909}" destId="{55A6E0A1-A884-45D1-8AB8-9E82CC9CFB6D}" srcOrd="8" destOrd="0" presId="urn:microsoft.com/office/officeart/2008/layout/BendingPictureCaption"/>
    <dgm:cxn modelId="{69F75871-1331-4800-B75C-01F1C73BA22D}" type="presParOf" srcId="{55A6E0A1-A884-45D1-8AB8-9E82CC9CFB6D}" destId="{B3784B4A-7128-4999-B59A-269C27EC548A}" srcOrd="0" destOrd="0" presId="urn:microsoft.com/office/officeart/2008/layout/BendingPictureCaption"/>
    <dgm:cxn modelId="{C87ACCF0-591B-4DF7-A236-8E9A2662F51B}" type="presParOf" srcId="{55A6E0A1-A884-45D1-8AB8-9E82CC9CFB6D}" destId="{0048DBFE-B41D-4F2B-BD21-1844BAA59668}" srcOrd="1" destOrd="0" presId="urn:microsoft.com/office/officeart/2008/layout/BendingPictureCaption"/>
    <dgm:cxn modelId="{55D1A405-0D96-4FDD-A2AE-4D9FE6EDE861}" type="presParOf" srcId="{5FCEF78D-28B9-4CAC-AA6C-5782589AB909}" destId="{D43762FB-5141-4842-926B-0588643ED40C}" srcOrd="9" destOrd="0" presId="urn:microsoft.com/office/officeart/2008/layout/BendingPictureCaption"/>
    <dgm:cxn modelId="{2E4AAA7F-68BD-4B56-BA23-0829A5340A4F}" type="presParOf" srcId="{5FCEF78D-28B9-4CAC-AA6C-5782589AB909}" destId="{840CFA07-5CE4-4FF0-8837-AD1318F0D312}" srcOrd="10" destOrd="0" presId="urn:microsoft.com/office/officeart/2008/layout/BendingPictureCaption"/>
    <dgm:cxn modelId="{27C9F12F-5C16-4E68-B6A5-D1095C991568}" type="presParOf" srcId="{840CFA07-5CE4-4FF0-8837-AD1318F0D312}" destId="{502680CF-C59B-4D1A-AFDD-61C0E34DB7BB}" srcOrd="0" destOrd="0" presId="urn:microsoft.com/office/officeart/2008/layout/BendingPictureCaption"/>
    <dgm:cxn modelId="{AC529228-1541-4436-B647-BF3389BA6CFB}" type="presParOf" srcId="{840CFA07-5CE4-4FF0-8837-AD1318F0D312}" destId="{7AE6B16D-BF85-47E0-A6DF-F833B2744473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039386-2F93-4D89-8B43-A559C2567E51}" type="presOf" srcId="{245188A7-5CBB-48EF-A7E9-71BB6AB5A95F}" destId="{9EB8F7F4-4323-4819-BB8C-C903DF78828C}" srcOrd="0" destOrd="0" presId="urn:microsoft.com/office/officeart/2008/layout/TitlePictureLineup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3AA63EB8-AA24-476C-9920-A05EBDE81938}" type="presOf" srcId="{0CDC7C21-6A17-4231-8F53-09A3E8D9CA52}" destId="{59F5448C-0133-4E5B-A3B1-DC12CDD5CE5C}" srcOrd="0" destOrd="1" presId="urn:microsoft.com/office/officeart/2008/layout/TitlePictureLineup"/>
    <dgm:cxn modelId="{2F484DA2-D2CA-4445-A892-2E687D19151F}" type="presOf" srcId="{2279A558-5C71-4EB7-AE93-49CA0F348178}" destId="{C83E630C-6099-46D0-B4D2-F9CBCBED107E}" srcOrd="0" destOrd="0" presId="urn:microsoft.com/office/officeart/2008/layout/TitlePictureLineup"/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F386CDC3-C0D2-429B-9676-7E8F5F14B4C3}" type="presOf" srcId="{F348D2D4-D3AF-4F54-BD8C-8E48D0ACA591}" destId="{59F5448C-0133-4E5B-A3B1-DC12CDD5CE5C}" srcOrd="0" destOrd="0" presId="urn:microsoft.com/office/officeart/2008/layout/TitlePictureLineup"/>
    <dgm:cxn modelId="{25D4C545-2766-41C1-BFD5-90A018615191}" type="presOf" srcId="{9F7B4D54-E98E-40E1-8574-2F9E8AC74757}" destId="{59F5448C-0133-4E5B-A3B1-DC12CDD5CE5C}" srcOrd="0" destOrd="2" presId="urn:microsoft.com/office/officeart/2008/layout/TitlePictureLineup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8D90EFE9-73CE-48B2-B7B2-7F749D37DCD5}" type="presOf" srcId="{1F0D1DE0-CEEA-4B8E-B5DA-BD6C89F56283}" destId="{151CE927-2DA7-49CB-8272-AC6C1E0BC0B4}" srcOrd="0" destOrd="1" presId="urn:microsoft.com/office/officeart/2008/layout/TitlePictureLineup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6CD2C892-6738-4E85-8CCD-F3BFB144DEB4}" type="presOf" srcId="{C78F5ADB-5C42-4A89-A0C1-C33F563B8528}" destId="{59F5448C-0133-4E5B-A3B1-DC12CDD5CE5C}" srcOrd="0" destOrd="3" presId="urn:microsoft.com/office/officeart/2008/layout/TitlePictureLineup"/>
    <dgm:cxn modelId="{7671D888-1105-4FD3-8D1C-10B56AA26FA6}" type="presOf" srcId="{6CBF02AE-5395-4BAC-BA77-BDC90920AD3F}" destId="{151CE927-2DA7-49CB-8272-AC6C1E0BC0B4}" srcOrd="0" destOrd="2" presId="urn:microsoft.com/office/officeart/2008/layout/TitlePictureLineup"/>
    <dgm:cxn modelId="{A2A9DC0E-78C7-414F-A504-40359FFC6511}" type="presOf" srcId="{EB7627F4-A50A-4AB0-A87D-6B5C73BE338F}" destId="{151CE927-2DA7-49CB-8272-AC6C1E0BC0B4}" srcOrd="0" destOrd="0" presId="urn:microsoft.com/office/officeart/2008/layout/TitlePictureLineup"/>
    <dgm:cxn modelId="{B07C1EBA-BBE5-4D26-B653-3E8B56C86C78}" type="presOf" srcId="{3B59F98B-3903-4E16-A064-361156C7617C}" destId="{E11DB6AE-5EEF-4CA5-BC52-987EEBE264C4}" srcOrd="0" destOrd="0" presId="urn:microsoft.com/office/officeart/2008/layout/TitlePictureLineup"/>
    <dgm:cxn modelId="{8871E968-5734-4D0F-BCA6-0A007B607EAE}" type="presOf" srcId="{DD821D6E-D8E4-4FB4-B090-FC62A2BA0CB9}" destId="{4A6AF214-1997-431B-91B9-B26CF3C9ABE9}" srcOrd="0" destOrd="0" presId="urn:microsoft.com/office/officeart/2008/layout/TitlePictureLineup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F11FEC7B-4F0D-46EB-B0FF-C63ED7108DBC}" type="presOf" srcId="{41D20118-05C8-42B9-A9FC-B9B8E1AD9085}" destId="{9EB8F7F4-4323-4819-BB8C-C903DF78828C}" srcOrd="0" destOrd="1" presId="urn:microsoft.com/office/officeart/2008/layout/TitlePictureLineup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D004AF3E-EE6B-446D-867F-A525D1EF81E0}" type="presOf" srcId="{33F5EAEF-3A70-4B43-89A0-9CBF0DF3618F}" destId="{B358BAAD-6C1D-4F64-BD3B-BE7F7ADC40F0}" srcOrd="0" destOrd="0" presId="urn:microsoft.com/office/officeart/2008/layout/TitlePictureLineup"/>
    <dgm:cxn modelId="{C1644C59-0BFE-45FF-8399-5194FB0867FE}" type="presParOf" srcId="{C83E630C-6099-46D0-B4D2-F9CBCBED107E}" destId="{C393E351-971E-4169-BAEF-F0B22D8898D4}" srcOrd="0" destOrd="0" presId="urn:microsoft.com/office/officeart/2008/layout/TitlePictureLineup"/>
    <dgm:cxn modelId="{BAC887BA-234D-4E0D-9D7D-3F3ADBE2F4C0}" type="presParOf" srcId="{C393E351-971E-4169-BAEF-F0B22D8898D4}" destId="{AB51B4B6-B659-4B5A-85F7-C92BA598CA06}" srcOrd="0" destOrd="0" presId="urn:microsoft.com/office/officeart/2008/layout/TitlePictureLineup"/>
    <dgm:cxn modelId="{61708F52-F787-4F7E-995E-8701F49548C0}" type="presParOf" srcId="{C393E351-971E-4169-BAEF-F0B22D8898D4}" destId="{EEB5C749-BC07-4032-8E35-A5700D35FEE7}" srcOrd="1" destOrd="0" presId="urn:microsoft.com/office/officeart/2008/layout/TitlePictureLineup"/>
    <dgm:cxn modelId="{64156E28-6153-450A-AD75-DE19EC0EB277}" type="presParOf" srcId="{C393E351-971E-4169-BAEF-F0B22D8898D4}" destId="{59F5448C-0133-4E5B-A3B1-DC12CDD5CE5C}" srcOrd="2" destOrd="0" presId="urn:microsoft.com/office/officeart/2008/layout/TitlePictureLineup"/>
    <dgm:cxn modelId="{CFF09141-BF98-4F1B-B867-8CBE72C3AD85}" type="presParOf" srcId="{C393E351-971E-4169-BAEF-F0B22D8898D4}" destId="{E11DB6AE-5EEF-4CA5-BC52-987EEBE264C4}" srcOrd="3" destOrd="0" presId="urn:microsoft.com/office/officeart/2008/layout/TitlePictureLineup"/>
    <dgm:cxn modelId="{E6D1C04F-D823-4948-9525-D97FFE8DA9DB}" type="presParOf" srcId="{C83E630C-6099-46D0-B4D2-F9CBCBED107E}" destId="{B896E1D5-A349-4734-8BF9-3852FBBE0EE3}" srcOrd="1" destOrd="0" presId="urn:microsoft.com/office/officeart/2008/layout/TitlePictureLineup"/>
    <dgm:cxn modelId="{84ACA0E1-D421-4455-822F-51BB8F8F673F}" type="presParOf" srcId="{C83E630C-6099-46D0-B4D2-F9CBCBED107E}" destId="{A69D518A-0C85-4581-9811-4CE39B40D7B1}" srcOrd="2" destOrd="0" presId="urn:microsoft.com/office/officeart/2008/layout/TitlePictureLineup"/>
    <dgm:cxn modelId="{1EBAB54B-64D8-4015-B705-B2A6753C8715}" type="presParOf" srcId="{A69D518A-0C85-4581-9811-4CE39B40D7B1}" destId="{CBA146E3-72DF-47B8-8B2A-8266CB876017}" srcOrd="0" destOrd="0" presId="urn:microsoft.com/office/officeart/2008/layout/TitlePictureLineup"/>
    <dgm:cxn modelId="{4203AC96-E781-465B-AD43-3AE1FDA3A987}" type="presParOf" srcId="{A69D518A-0C85-4581-9811-4CE39B40D7B1}" destId="{96274097-FBD7-4BA2-A11C-0A63231DEFC9}" srcOrd="1" destOrd="0" presId="urn:microsoft.com/office/officeart/2008/layout/TitlePictureLineup"/>
    <dgm:cxn modelId="{6B4D7D43-85AC-4287-A610-8E25E593CB85}" type="presParOf" srcId="{A69D518A-0C85-4581-9811-4CE39B40D7B1}" destId="{151CE927-2DA7-49CB-8272-AC6C1E0BC0B4}" srcOrd="2" destOrd="0" presId="urn:microsoft.com/office/officeart/2008/layout/TitlePictureLineup"/>
    <dgm:cxn modelId="{22072AEF-DC24-43F8-914D-824A473D77BE}" type="presParOf" srcId="{A69D518A-0C85-4581-9811-4CE39B40D7B1}" destId="{B358BAAD-6C1D-4F64-BD3B-BE7F7ADC40F0}" srcOrd="3" destOrd="0" presId="urn:microsoft.com/office/officeart/2008/layout/TitlePictureLineup"/>
    <dgm:cxn modelId="{279D0031-59AD-4A3F-8BE9-190359352044}" type="presParOf" srcId="{C83E630C-6099-46D0-B4D2-F9CBCBED107E}" destId="{328FE9D9-1866-4892-BD96-27D9D8B1393F}" srcOrd="3" destOrd="0" presId="urn:microsoft.com/office/officeart/2008/layout/TitlePictureLineup"/>
    <dgm:cxn modelId="{8562B3A6-98B0-48CE-8B1A-5A431755A361}" type="presParOf" srcId="{C83E630C-6099-46D0-B4D2-F9CBCBED107E}" destId="{13FC8DD4-36BB-45C7-A35F-1946D8E3468B}" srcOrd="4" destOrd="0" presId="urn:microsoft.com/office/officeart/2008/layout/TitlePictureLineup"/>
    <dgm:cxn modelId="{5CB9038F-FCD9-436E-B5BD-E9718FE87A04}" type="presParOf" srcId="{13FC8DD4-36BB-45C7-A35F-1946D8E3468B}" destId="{D7C7EA35-F318-4431-A25D-A8129C896D9D}" srcOrd="0" destOrd="0" presId="urn:microsoft.com/office/officeart/2008/layout/TitlePictureLineup"/>
    <dgm:cxn modelId="{90AE212F-C4ED-4609-9142-5CF2C8120B42}" type="presParOf" srcId="{13FC8DD4-36BB-45C7-A35F-1946D8E3468B}" destId="{4D1C866E-9A58-4C49-9BD6-D57F085C9C3E}" srcOrd="1" destOrd="0" presId="urn:microsoft.com/office/officeart/2008/layout/TitlePictureLineup"/>
    <dgm:cxn modelId="{493FBF39-AB0E-40F5-A988-59E322867CC9}" type="presParOf" srcId="{13FC8DD4-36BB-45C7-A35F-1946D8E3468B}" destId="{9EB8F7F4-4323-4819-BB8C-C903DF78828C}" srcOrd="2" destOrd="0" presId="urn:microsoft.com/office/officeart/2008/layout/TitlePictureLineup"/>
    <dgm:cxn modelId="{BF69749D-F0E7-4A58-9BF1-20D170FE904A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62C1B6D-737D-4717-9114-0AD0873627BA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903883-46FA-458A-AB45-E9FF8078B86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Investment 11x higher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5AC5DDB-329E-4780-910F-5E10305477A2}" type="parTrans" cxnId="{46415A9D-8A22-4D63-91D0-D7B942C5AFFD}">
      <dgm:prSet/>
      <dgm:spPr/>
      <dgm:t>
        <a:bodyPr/>
        <a:lstStyle/>
        <a:p>
          <a:endParaRPr lang="en-US"/>
        </a:p>
      </dgm:t>
    </dgm:pt>
    <dgm:pt modelId="{D18F18DE-8DCB-48FF-BE8C-A433461B9793}" type="sibTrans" cxnId="{46415A9D-8A22-4D63-91D0-D7B942C5AFFD}">
      <dgm:prSet/>
      <dgm:spPr/>
      <dgm:t>
        <a:bodyPr/>
        <a:lstStyle/>
        <a:p>
          <a:endParaRPr lang="en-US"/>
        </a:p>
      </dgm:t>
    </dgm:pt>
    <dgm:pt modelId="{3EF80C30-2F84-4E34-9C8D-84D529AAD10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JV with coal cos. &amp; provincial Government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5DE215A-2BB1-45C8-A92D-CCB7A6B446A2}" type="parTrans" cxnId="{01C4D031-C7B2-45E9-A79D-534CD15FF5D6}">
      <dgm:prSet/>
      <dgm:spPr/>
      <dgm:t>
        <a:bodyPr/>
        <a:lstStyle/>
        <a:p>
          <a:endParaRPr lang="en-US"/>
        </a:p>
      </dgm:t>
    </dgm:pt>
    <dgm:pt modelId="{354E1B8F-415E-4FD7-907F-D193D5450D80}" type="sibTrans" cxnId="{01C4D031-C7B2-45E9-A79D-534CD15FF5D6}">
      <dgm:prSet/>
      <dgm:spPr/>
      <dgm:t>
        <a:bodyPr/>
        <a:lstStyle/>
        <a:p>
          <a:endParaRPr lang="en-US"/>
        </a:p>
      </dgm:t>
    </dgm:pt>
    <dgm:pt modelId="{421E49A8-C497-4F02-A416-65A3B9D0135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90,000km track (64k India)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AC526E3-5DF0-45F5-89E1-1923D378CD72}" type="parTrans" cxnId="{5344519C-FCB3-4559-AD09-EC3D31623131}">
      <dgm:prSet/>
      <dgm:spPr/>
      <dgm:t>
        <a:bodyPr/>
        <a:lstStyle/>
        <a:p>
          <a:endParaRPr lang="en-US"/>
        </a:p>
      </dgm:t>
    </dgm:pt>
    <dgm:pt modelId="{F8960B78-D884-418A-B89E-3BBC3AC1CF9F}" type="sibTrans" cxnId="{5344519C-FCB3-4559-AD09-EC3D31623131}">
      <dgm:prSet/>
      <dgm:spPr/>
      <dgm:t>
        <a:bodyPr/>
        <a:lstStyle/>
        <a:p>
          <a:endParaRPr lang="en-US"/>
        </a:p>
      </dgm:t>
    </dgm:pt>
    <dgm:pt modelId="{B7E0333E-18B4-440D-AA2E-8DF8B78D526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Speed </a:t>
          </a:r>
          <a:r>
            <a:rPr lang="en-US" dirty="0" err="1" smtClean="0">
              <a:latin typeface="Franklin Gothic Medium Cond" panose="020B0606030402020204" pitchFamily="34" charset="0"/>
            </a:rPr>
            <a:t>kmph</a:t>
          </a:r>
          <a:r>
            <a:rPr lang="en-US" dirty="0" smtClean="0">
              <a:latin typeface="Franklin Gothic Medium Cond" panose="020B0606030402020204" pitchFamily="34" charset="0"/>
            </a:rPr>
            <a:t>: 300 (P) | 100 (F); India ~25kmph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90CBD6E-65BA-4970-89E0-F8B0ED1E25D6}" type="parTrans" cxnId="{C0E7D9C1-0B44-4740-9CB8-BE897F55F99E}">
      <dgm:prSet/>
      <dgm:spPr/>
      <dgm:t>
        <a:bodyPr/>
        <a:lstStyle/>
        <a:p>
          <a:endParaRPr lang="en-US"/>
        </a:p>
      </dgm:t>
    </dgm:pt>
    <dgm:pt modelId="{6BAC76A1-A7D2-4953-968D-5DB37579E013}" type="sibTrans" cxnId="{C0E7D9C1-0B44-4740-9CB8-BE897F55F99E}">
      <dgm:prSet/>
      <dgm:spPr/>
      <dgm:t>
        <a:bodyPr/>
        <a:lstStyle/>
        <a:p>
          <a:endParaRPr lang="en-US"/>
        </a:p>
      </dgm:t>
    </dgm:pt>
    <dgm:pt modelId="{2AC16E2C-8FAC-4D43-BC5B-28DB3B34F0E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Corporatized railways: debt equity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045EC82-E4CC-4AE5-ADBC-1A912C19398E}" type="sibTrans" cxnId="{A37A233A-2463-471D-909B-F2481635CFE3}">
      <dgm:prSet/>
      <dgm:spPr/>
      <dgm:t>
        <a:bodyPr/>
        <a:lstStyle/>
        <a:p>
          <a:endParaRPr lang="en-US"/>
        </a:p>
      </dgm:t>
    </dgm:pt>
    <dgm:pt modelId="{B2E8529A-C82E-41A0-93C1-7BC3A3DC43E0}" type="parTrans" cxnId="{A37A233A-2463-471D-909B-F2481635CFE3}">
      <dgm:prSet/>
      <dgm:spPr/>
      <dgm:t>
        <a:bodyPr/>
        <a:lstStyle/>
        <a:p>
          <a:endParaRPr lang="en-US"/>
        </a:p>
      </dgm:t>
    </dgm:pt>
    <dgm:pt modelId="{9F6D4EEC-77AC-41A0-A56D-8D38C5DA9614}" type="pres">
      <dgm:prSet presAssocID="{B62C1B6D-737D-4717-9114-0AD0873627B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AE3D3D-09C3-4DF8-A627-9F9476AC809C}" type="pres">
      <dgm:prSet presAssocID="{39903883-46FA-458A-AB45-E9FF8078B86A}" presName="composite" presStyleCnt="0"/>
      <dgm:spPr/>
    </dgm:pt>
    <dgm:pt modelId="{48A846C9-DDB9-4D15-B566-CC5250F4EE68}" type="pres">
      <dgm:prSet presAssocID="{39903883-46FA-458A-AB45-E9FF8078B86A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476772-F857-4382-8BB7-A85C0D3A2EE7}" type="pres">
      <dgm:prSet presAssocID="{39903883-46FA-458A-AB45-E9FF8078B86A}" presName="rect2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93D54C1-9CD4-4986-8099-93EF2656BB8E}" type="pres">
      <dgm:prSet presAssocID="{D18F18DE-8DCB-48FF-BE8C-A433461B9793}" presName="sibTrans" presStyleCnt="0"/>
      <dgm:spPr/>
    </dgm:pt>
    <dgm:pt modelId="{987201E2-3DD4-49BC-80B4-AC06F842F978}" type="pres">
      <dgm:prSet presAssocID="{2AC16E2C-8FAC-4D43-BC5B-28DB3B34F0ED}" presName="composite" presStyleCnt="0"/>
      <dgm:spPr/>
    </dgm:pt>
    <dgm:pt modelId="{640AD97B-14F3-4321-B764-CF2CEA230428}" type="pres">
      <dgm:prSet presAssocID="{2AC16E2C-8FAC-4D43-BC5B-28DB3B34F0ED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BAE49-C04C-4183-839E-4F076D33A642}" type="pres">
      <dgm:prSet presAssocID="{2AC16E2C-8FAC-4D43-BC5B-28DB3B34F0ED}" presName="rect2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2E2FD50-2F0F-4A88-8671-449A1C0CBAD9}" type="pres">
      <dgm:prSet presAssocID="{D045EC82-E4CC-4AE5-ADBC-1A912C19398E}" presName="sibTrans" presStyleCnt="0"/>
      <dgm:spPr/>
    </dgm:pt>
    <dgm:pt modelId="{5A2A3855-8AAE-4255-BD03-90353A703683}" type="pres">
      <dgm:prSet presAssocID="{3EF80C30-2F84-4E34-9C8D-84D529AAD105}" presName="composite" presStyleCnt="0"/>
      <dgm:spPr/>
    </dgm:pt>
    <dgm:pt modelId="{56168299-25F6-4679-A234-6CE9514176EC}" type="pres">
      <dgm:prSet presAssocID="{3EF80C30-2F84-4E34-9C8D-84D529AAD105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C01F2-2732-423A-8FE7-DB0E81480439}" type="pres">
      <dgm:prSet presAssocID="{3EF80C30-2F84-4E34-9C8D-84D529AAD105}" presName="rect2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F71E46-D8D7-4613-8D57-660AFF26A234}" type="pres">
      <dgm:prSet presAssocID="{354E1B8F-415E-4FD7-907F-D193D5450D80}" presName="sibTrans" presStyleCnt="0"/>
      <dgm:spPr/>
    </dgm:pt>
    <dgm:pt modelId="{EAC607B5-055E-46C1-8135-266F2C936DC6}" type="pres">
      <dgm:prSet presAssocID="{421E49A8-C497-4F02-A416-65A3B9D01359}" presName="composite" presStyleCnt="0"/>
      <dgm:spPr/>
    </dgm:pt>
    <dgm:pt modelId="{7A1FC7D2-CBDC-41AC-856D-BC5C48C558FB}" type="pres">
      <dgm:prSet presAssocID="{421E49A8-C497-4F02-A416-65A3B9D01359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93F94-D293-4BE1-9DA9-118235CFF5C7}" type="pres">
      <dgm:prSet presAssocID="{421E49A8-C497-4F02-A416-65A3B9D01359}" presName="rect2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62394E-560B-403B-8563-B38552F2C5FA}" type="pres">
      <dgm:prSet presAssocID="{F8960B78-D884-418A-B89E-3BBC3AC1CF9F}" presName="sibTrans" presStyleCnt="0"/>
      <dgm:spPr/>
    </dgm:pt>
    <dgm:pt modelId="{7CE58DDB-94B8-4ECF-BAC5-EE14C5745154}" type="pres">
      <dgm:prSet presAssocID="{B7E0333E-18B4-440D-AA2E-8DF8B78D5265}" presName="composite" presStyleCnt="0"/>
      <dgm:spPr/>
    </dgm:pt>
    <dgm:pt modelId="{B1357547-2A51-424C-8DE0-4A2DE68F611A}" type="pres">
      <dgm:prSet presAssocID="{B7E0333E-18B4-440D-AA2E-8DF8B78D5265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525C2C-0A3A-4149-8A44-F0D4A1F9B1DF}" type="pres">
      <dgm:prSet presAssocID="{B7E0333E-18B4-440D-AA2E-8DF8B78D5265}" presName="rect2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88580C77-1E6A-4E83-957F-37E1F1B19613}" type="presOf" srcId="{421E49A8-C497-4F02-A416-65A3B9D01359}" destId="{7A1FC7D2-CBDC-41AC-856D-BC5C48C558FB}" srcOrd="0" destOrd="0" presId="urn:microsoft.com/office/officeart/2008/layout/PictureStrips"/>
    <dgm:cxn modelId="{C0E7D9C1-0B44-4740-9CB8-BE897F55F99E}" srcId="{B62C1B6D-737D-4717-9114-0AD0873627BA}" destId="{B7E0333E-18B4-440D-AA2E-8DF8B78D5265}" srcOrd="4" destOrd="0" parTransId="{D90CBD6E-65BA-4970-89E0-F8B0ED1E25D6}" sibTransId="{6BAC76A1-A7D2-4953-968D-5DB37579E013}"/>
    <dgm:cxn modelId="{EA17E5E2-1EA1-4451-BEFE-D7DAD9E6FD24}" type="presOf" srcId="{2AC16E2C-8FAC-4D43-BC5B-28DB3B34F0ED}" destId="{640AD97B-14F3-4321-B764-CF2CEA230428}" srcOrd="0" destOrd="0" presId="urn:microsoft.com/office/officeart/2008/layout/PictureStrips"/>
    <dgm:cxn modelId="{31511FE3-1997-49D6-A448-F28FB22233F5}" type="presOf" srcId="{3EF80C30-2F84-4E34-9C8D-84D529AAD105}" destId="{56168299-25F6-4679-A234-6CE9514176EC}" srcOrd="0" destOrd="0" presId="urn:microsoft.com/office/officeart/2008/layout/PictureStrips"/>
    <dgm:cxn modelId="{C2298C61-7EF5-433F-A1EA-BBF7FF718BE3}" type="presOf" srcId="{B7E0333E-18B4-440D-AA2E-8DF8B78D5265}" destId="{B1357547-2A51-424C-8DE0-4A2DE68F611A}" srcOrd="0" destOrd="0" presId="urn:microsoft.com/office/officeart/2008/layout/PictureStrips"/>
    <dgm:cxn modelId="{46415A9D-8A22-4D63-91D0-D7B942C5AFFD}" srcId="{B62C1B6D-737D-4717-9114-0AD0873627BA}" destId="{39903883-46FA-458A-AB45-E9FF8078B86A}" srcOrd="0" destOrd="0" parTransId="{35AC5DDB-329E-4780-910F-5E10305477A2}" sibTransId="{D18F18DE-8DCB-48FF-BE8C-A433461B9793}"/>
    <dgm:cxn modelId="{01C4D031-C7B2-45E9-A79D-534CD15FF5D6}" srcId="{B62C1B6D-737D-4717-9114-0AD0873627BA}" destId="{3EF80C30-2F84-4E34-9C8D-84D529AAD105}" srcOrd="2" destOrd="0" parTransId="{85DE215A-2BB1-45C8-A92D-CCB7A6B446A2}" sibTransId="{354E1B8F-415E-4FD7-907F-D193D5450D80}"/>
    <dgm:cxn modelId="{C44D987E-8105-43A0-B604-B9534B1373D5}" type="presOf" srcId="{B62C1B6D-737D-4717-9114-0AD0873627BA}" destId="{9F6D4EEC-77AC-41A0-A56D-8D38C5DA9614}" srcOrd="0" destOrd="0" presId="urn:microsoft.com/office/officeart/2008/layout/PictureStrips"/>
    <dgm:cxn modelId="{5344519C-FCB3-4559-AD09-EC3D31623131}" srcId="{B62C1B6D-737D-4717-9114-0AD0873627BA}" destId="{421E49A8-C497-4F02-A416-65A3B9D01359}" srcOrd="3" destOrd="0" parTransId="{1AC526E3-5DF0-45F5-89E1-1923D378CD72}" sibTransId="{F8960B78-D884-418A-B89E-3BBC3AC1CF9F}"/>
    <dgm:cxn modelId="{A37A233A-2463-471D-909B-F2481635CFE3}" srcId="{B62C1B6D-737D-4717-9114-0AD0873627BA}" destId="{2AC16E2C-8FAC-4D43-BC5B-28DB3B34F0ED}" srcOrd="1" destOrd="0" parTransId="{B2E8529A-C82E-41A0-93C1-7BC3A3DC43E0}" sibTransId="{D045EC82-E4CC-4AE5-ADBC-1A912C19398E}"/>
    <dgm:cxn modelId="{83EDFAFD-FCDE-49C5-AB01-0B5EF96658CD}" type="presOf" srcId="{39903883-46FA-458A-AB45-E9FF8078B86A}" destId="{48A846C9-DDB9-4D15-B566-CC5250F4EE68}" srcOrd="0" destOrd="0" presId="urn:microsoft.com/office/officeart/2008/layout/PictureStrips"/>
    <dgm:cxn modelId="{42B86BF3-4B1C-4B2E-9916-70EF37773E01}" type="presParOf" srcId="{9F6D4EEC-77AC-41A0-A56D-8D38C5DA9614}" destId="{E6AE3D3D-09C3-4DF8-A627-9F9476AC809C}" srcOrd="0" destOrd="0" presId="urn:microsoft.com/office/officeart/2008/layout/PictureStrips"/>
    <dgm:cxn modelId="{887BC016-C1A2-4EEE-A6B4-50B528B83672}" type="presParOf" srcId="{E6AE3D3D-09C3-4DF8-A627-9F9476AC809C}" destId="{48A846C9-DDB9-4D15-B566-CC5250F4EE68}" srcOrd="0" destOrd="0" presId="urn:microsoft.com/office/officeart/2008/layout/PictureStrips"/>
    <dgm:cxn modelId="{A9541214-B6DE-42EE-B6EB-D35B8CDC469F}" type="presParOf" srcId="{E6AE3D3D-09C3-4DF8-A627-9F9476AC809C}" destId="{61476772-F857-4382-8BB7-A85C0D3A2EE7}" srcOrd="1" destOrd="0" presId="urn:microsoft.com/office/officeart/2008/layout/PictureStrips"/>
    <dgm:cxn modelId="{D4D91E2C-6599-4628-BCF9-2B002825A7A5}" type="presParOf" srcId="{9F6D4EEC-77AC-41A0-A56D-8D38C5DA9614}" destId="{093D54C1-9CD4-4986-8099-93EF2656BB8E}" srcOrd="1" destOrd="0" presId="urn:microsoft.com/office/officeart/2008/layout/PictureStrips"/>
    <dgm:cxn modelId="{E6C7324F-CD06-487B-B927-387E977C0BFB}" type="presParOf" srcId="{9F6D4EEC-77AC-41A0-A56D-8D38C5DA9614}" destId="{987201E2-3DD4-49BC-80B4-AC06F842F978}" srcOrd="2" destOrd="0" presId="urn:microsoft.com/office/officeart/2008/layout/PictureStrips"/>
    <dgm:cxn modelId="{86262753-1747-423E-BEB2-6435858A5046}" type="presParOf" srcId="{987201E2-3DD4-49BC-80B4-AC06F842F978}" destId="{640AD97B-14F3-4321-B764-CF2CEA230428}" srcOrd="0" destOrd="0" presId="urn:microsoft.com/office/officeart/2008/layout/PictureStrips"/>
    <dgm:cxn modelId="{D569BBBD-8926-4ECB-B364-54AE6B2F24E1}" type="presParOf" srcId="{987201E2-3DD4-49BC-80B4-AC06F842F978}" destId="{9DBBAE49-C04C-4183-839E-4F076D33A642}" srcOrd="1" destOrd="0" presId="urn:microsoft.com/office/officeart/2008/layout/PictureStrips"/>
    <dgm:cxn modelId="{7A0FEFE3-BBD7-43BD-B59D-29ED550C08FE}" type="presParOf" srcId="{9F6D4EEC-77AC-41A0-A56D-8D38C5DA9614}" destId="{C2E2FD50-2F0F-4A88-8671-449A1C0CBAD9}" srcOrd="3" destOrd="0" presId="urn:microsoft.com/office/officeart/2008/layout/PictureStrips"/>
    <dgm:cxn modelId="{21638C42-8F94-440B-A4E5-7DF0C9F30996}" type="presParOf" srcId="{9F6D4EEC-77AC-41A0-A56D-8D38C5DA9614}" destId="{5A2A3855-8AAE-4255-BD03-90353A703683}" srcOrd="4" destOrd="0" presId="urn:microsoft.com/office/officeart/2008/layout/PictureStrips"/>
    <dgm:cxn modelId="{61B5C16E-A29F-465C-BB6D-33CD3429EDE6}" type="presParOf" srcId="{5A2A3855-8AAE-4255-BD03-90353A703683}" destId="{56168299-25F6-4679-A234-6CE9514176EC}" srcOrd="0" destOrd="0" presId="urn:microsoft.com/office/officeart/2008/layout/PictureStrips"/>
    <dgm:cxn modelId="{BADA2F58-BD20-44A6-8D66-FF43DA26D484}" type="presParOf" srcId="{5A2A3855-8AAE-4255-BD03-90353A703683}" destId="{479C01F2-2732-423A-8FE7-DB0E81480439}" srcOrd="1" destOrd="0" presId="urn:microsoft.com/office/officeart/2008/layout/PictureStrips"/>
    <dgm:cxn modelId="{2B57E20F-FE4C-4235-8875-CCA5565A08E5}" type="presParOf" srcId="{9F6D4EEC-77AC-41A0-A56D-8D38C5DA9614}" destId="{FCF71E46-D8D7-4613-8D57-660AFF26A234}" srcOrd="5" destOrd="0" presId="urn:microsoft.com/office/officeart/2008/layout/PictureStrips"/>
    <dgm:cxn modelId="{A30CAB2D-F88C-46E7-9F4F-C055C6155C4F}" type="presParOf" srcId="{9F6D4EEC-77AC-41A0-A56D-8D38C5DA9614}" destId="{EAC607B5-055E-46C1-8135-266F2C936DC6}" srcOrd="6" destOrd="0" presId="urn:microsoft.com/office/officeart/2008/layout/PictureStrips"/>
    <dgm:cxn modelId="{4A4E466A-598C-4B0A-9690-84D7726CA0B9}" type="presParOf" srcId="{EAC607B5-055E-46C1-8135-266F2C936DC6}" destId="{7A1FC7D2-CBDC-41AC-856D-BC5C48C558FB}" srcOrd="0" destOrd="0" presId="urn:microsoft.com/office/officeart/2008/layout/PictureStrips"/>
    <dgm:cxn modelId="{637668BE-71B3-463D-BD2B-952F34E823B9}" type="presParOf" srcId="{EAC607B5-055E-46C1-8135-266F2C936DC6}" destId="{11193F94-D293-4BE1-9DA9-118235CFF5C7}" srcOrd="1" destOrd="0" presId="urn:microsoft.com/office/officeart/2008/layout/PictureStrips"/>
    <dgm:cxn modelId="{1F45B138-3FD8-4AEF-A211-C979621AB95F}" type="presParOf" srcId="{9F6D4EEC-77AC-41A0-A56D-8D38C5DA9614}" destId="{DA62394E-560B-403B-8563-B38552F2C5FA}" srcOrd="7" destOrd="0" presId="urn:microsoft.com/office/officeart/2008/layout/PictureStrips"/>
    <dgm:cxn modelId="{E66DE1D3-9A0D-4EE6-9564-E87D52FA23D1}" type="presParOf" srcId="{9F6D4EEC-77AC-41A0-A56D-8D38C5DA9614}" destId="{7CE58DDB-94B8-4ECF-BAC5-EE14C5745154}" srcOrd="8" destOrd="0" presId="urn:microsoft.com/office/officeart/2008/layout/PictureStrips"/>
    <dgm:cxn modelId="{AA6B863A-C786-4099-9A2B-7ED4F4A108CA}" type="presParOf" srcId="{7CE58DDB-94B8-4ECF-BAC5-EE14C5745154}" destId="{B1357547-2A51-424C-8DE0-4A2DE68F611A}" srcOrd="0" destOrd="0" presId="urn:microsoft.com/office/officeart/2008/layout/PictureStrips"/>
    <dgm:cxn modelId="{91ACA4E4-46F1-4F4B-9165-A6824916E40A}" type="presParOf" srcId="{7CE58DDB-94B8-4ECF-BAC5-EE14C5745154}" destId="{D5525C2C-0A3A-4149-8A44-F0D4A1F9B1D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C26AF0F-2E29-46FA-A4CA-6D99D2318AF2}" type="doc">
      <dgm:prSet loTypeId="urn:microsoft.com/office/officeart/2008/layout/PictureStrip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378376-3B76-4488-B122-BDF191D92E7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Cross subsidization, but no service improvement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5D694EE-F18D-48DF-A9B9-6879EA049B2E}" type="parTrans" cxnId="{C3220EF0-BC73-4E24-A3A0-5E608248E335}">
      <dgm:prSet/>
      <dgm:spPr/>
      <dgm:t>
        <a:bodyPr/>
        <a:lstStyle/>
        <a:p>
          <a:endParaRPr lang="en-US"/>
        </a:p>
      </dgm:t>
    </dgm:pt>
    <dgm:pt modelId="{0E0AE49B-888B-40E0-928B-E63A5F6CD048}" type="sibTrans" cxnId="{C3220EF0-BC73-4E24-A3A0-5E608248E335}">
      <dgm:prSet/>
      <dgm:spPr/>
      <dgm:t>
        <a:bodyPr/>
        <a:lstStyle/>
        <a:p>
          <a:endParaRPr lang="en-US"/>
        </a:p>
      </dgm:t>
    </dgm:pt>
    <dgm:pt modelId="{8F1B701B-73C3-41BD-BCE0-6E9BD673D71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Same tracks for goods &amp; passengers = slow.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B856EA8-4FB8-44B4-AF16-C6873C86FBF4}" type="parTrans" cxnId="{98D94383-0FAF-42BB-ABE3-9F19EFD6C4EB}">
      <dgm:prSet/>
      <dgm:spPr/>
      <dgm:t>
        <a:bodyPr/>
        <a:lstStyle/>
        <a:p>
          <a:endParaRPr lang="en-US"/>
        </a:p>
      </dgm:t>
    </dgm:pt>
    <dgm:pt modelId="{288233A9-861A-4B96-BA58-545041BF9409}" type="sibTrans" cxnId="{98D94383-0FAF-42BB-ABE3-9F19EFD6C4EB}">
      <dgm:prSet/>
      <dgm:spPr/>
      <dgm:t>
        <a:bodyPr/>
        <a:lstStyle/>
        <a:p>
          <a:endParaRPr lang="en-US"/>
        </a:p>
      </dgm:t>
    </dgm:pt>
    <dgm:pt modelId="{C21C5337-3A8E-4EA9-AAEA-8B4B6F80FE0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Wagon productivity lowest than China, Russia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368B64C-8EF1-4DE3-9111-0BCD52BA3F2C}" type="parTrans" cxnId="{4912AD39-7D52-47ED-99C9-A9B2F0FA008E}">
      <dgm:prSet/>
      <dgm:spPr/>
      <dgm:t>
        <a:bodyPr/>
        <a:lstStyle/>
        <a:p>
          <a:endParaRPr lang="en-US"/>
        </a:p>
      </dgm:t>
    </dgm:pt>
    <dgm:pt modelId="{44DACC62-C9D3-4824-BA18-5909087EE531}" type="sibTrans" cxnId="{4912AD39-7D52-47ED-99C9-A9B2F0FA008E}">
      <dgm:prSet/>
      <dgm:spPr/>
      <dgm:t>
        <a:bodyPr/>
        <a:lstStyle/>
        <a:p>
          <a:endParaRPr lang="en-US"/>
        </a:p>
      </dgm:t>
    </dgm:pt>
    <dgm:pt modelId="{29ADF8A3-A6B5-44D6-9C37-BC7E9390A2E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Slow speed=Trade competitiveness ▼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A24F527-2370-43A4-B317-0EF2A0E9C2D0}" type="parTrans" cxnId="{40036D61-321E-4485-AB2D-2D461A6B92F3}">
      <dgm:prSet/>
      <dgm:spPr/>
      <dgm:t>
        <a:bodyPr/>
        <a:lstStyle/>
        <a:p>
          <a:endParaRPr lang="en-US"/>
        </a:p>
      </dgm:t>
    </dgm:pt>
    <dgm:pt modelId="{F60A1407-C0A9-46AB-BD5B-CA53EBFAF333}" type="sibTrans" cxnId="{40036D61-321E-4485-AB2D-2D461A6B92F3}">
      <dgm:prSet/>
      <dgm:spPr/>
      <dgm:t>
        <a:bodyPr/>
        <a:lstStyle/>
        <a:p>
          <a:endParaRPr lang="en-US"/>
        </a:p>
      </dgm:t>
    </dgm:pt>
    <dgm:pt modelId="{6843CE92-252F-420B-B94A-7897CE12FF0C}" type="pres">
      <dgm:prSet presAssocID="{CC26AF0F-2E29-46FA-A4CA-6D99D2318AF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DBD420-F4C9-4C47-9C6D-943D249D6D0D}" type="pres">
      <dgm:prSet presAssocID="{E8378376-3B76-4488-B122-BDF191D92E73}" presName="composite" presStyleCnt="0"/>
      <dgm:spPr/>
      <dgm:t>
        <a:bodyPr/>
        <a:lstStyle/>
        <a:p>
          <a:endParaRPr lang="en-US"/>
        </a:p>
      </dgm:t>
    </dgm:pt>
    <dgm:pt modelId="{F87FBC53-C458-4473-B451-61EA8D6D02C3}" type="pres">
      <dgm:prSet presAssocID="{E8378376-3B76-4488-B122-BDF191D92E7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6A0BE-E94A-4A5D-B863-F077BEED4F50}" type="pres">
      <dgm:prSet presAssocID="{E8378376-3B76-4488-B122-BDF191D92E7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8A560BA-0D29-4AD1-B55C-C769664E9285}" type="pres">
      <dgm:prSet presAssocID="{0E0AE49B-888B-40E0-928B-E63A5F6CD048}" presName="sibTrans" presStyleCnt="0"/>
      <dgm:spPr/>
      <dgm:t>
        <a:bodyPr/>
        <a:lstStyle/>
        <a:p>
          <a:endParaRPr lang="en-US"/>
        </a:p>
      </dgm:t>
    </dgm:pt>
    <dgm:pt modelId="{5D0E53EA-016F-4FA1-A7DC-4DB46E2AF1C1}" type="pres">
      <dgm:prSet presAssocID="{8F1B701B-73C3-41BD-BCE0-6E9BD673D719}" presName="composite" presStyleCnt="0"/>
      <dgm:spPr/>
      <dgm:t>
        <a:bodyPr/>
        <a:lstStyle/>
        <a:p>
          <a:endParaRPr lang="en-US"/>
        </a:p>
      </dgm:t>
    </dgm:pt>
    <dgm:pt modelId="{863F9D23-794F-4600-A44B-B3243620B75E}" type="pres">
      <dgm:prSet presAssocID="{8F1B701B-73C3-41BD-BCE0-6E9BD673D719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AB2E7-FA15-4E8F-896C-F0A12D1BC523}" type="pres">
      <dgm:prSet presAssocID="{8F1B701B-73C3-41BD-BCE0-6E9BD673D719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A0B903A-1126-4E3C-8BCA-1C150C15DCF6}" type="pres">
      <dgm:prSet presAssocID="{288233A9-861A-4B96-BA58-545041BF9409}" presName="sibTrans" presStyleCnt="0"/>
      <dgm:spPr/>
      <dgm:t>
        <a:bodyPr/>
        <a:lstStyle/>
        <a:p>
          <a:endParaRPr lang="en-US"/>
        </a:p>
      </dgm:t>
    </dgm:pt>
    <dgm:pt modelId="{14F9C73A-ED46-46F0-803D-52E0B882C163}" type="pres">
      <dgm:prSet presAssocID="{29ADF8A3-A6B5-44D6-9C37-BC7E9390A2E9}" presName="composite" presStyleCnt="0"/>
      <dgm:spPr/>
      <dgm:t>
        <a:bodyPr/>
        <a:lstStyle/>
        <a:p>
          <a:endParaRPr lang="en-US"/>
        </a:p>
      </dgm:t>
    </dgm:pt>
    <dgm:pt modelId="{C587944E-0846-409E-A6FE-68134947AE36}" type="pres">
      <dgm:prSet presAssocID="{29ADF8A3-A6B5-44D6-9C37-BC7E9390A2E9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1332-41F3-457B-BEAE-C5D91D5105B4}" type="pres">
      <dgm:prSet presAssocID="{29ADF8A3-A6B5-44D6-9C37-BC7E9390A2E9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DA6748D-5151-434E-9FB6-C16E4265E35D}" type="pres">
      <dgm:prSet presAssocID="{F60A1407-C0A9-46AB-BD5B-CA53EBFAF333}" presName="sibTrans" presStyleCnt="0"/>
      <dgm:spPr/>
      <dgm:t>
        <a:bodyPr/>
        <a:lstStyle/>
        <a:p>
          <a:endParaRPr lang="en-US"/>
        </a:p>
      </dgm:t>
    </dgm:pt>
    <dgm:pt modelId="{F98D1F32-5CB0-4DA7-AFB2-8881AF97CAEC}" type="pres">
      <dgm:prSet presAssocID="{C21C5337-3A8E-4EA9-AAEA-8B4B6F80FE03}" presName="composite" presStyleCnt="0"/>
      <dgm:spPr/>
      <dgm:t>
        <a:bodyPr/>
        <a:lstStyle/>
        <a:p>
          <a:endParaRPr lang="en-US"/>
        </a:p>
      </dgm:t>
    </dgm:pt>
    <dgm:pt modelId="{D66DB40C-0C80-43EB-8F46-8CCC43FC18C2}" type="pres">
      <dgm:prSet presAssocID="{C21C5337-3A8E-4EA9-AAEA-8B4B6F80FE03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17D16-BC8D-4651-ABD2-081058C073DA}" type="pres">
      <dgm:prSet presAssocID="{C21C5337-3A8E-4EA9-AAEA-8B4B6F80FE03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4912AD39-7D52-47ED-99C9-A9B2F0FA008E}" srcId="{CC26AF0F-2E29-46FA-A4CA-6D99D2318AF2}" destId="{C21C5337-3A8E-4EA9-AAEA-8B4B6F80FE03}" srcOrd="3" destOrd="0" parTransId="{4368B64C-8EF1-4DE3-9111-0BCD52BA3F2C}" sibTransId="{44DACC62-C9D3-4824-BA18-5909087EE531}"/>
    <dgm:cxn modelId="{56AAD659-B678-4A86-BDB3-2D31326BF9CF}" type="presOf" srcId="{C21C5337-3A8E-4EA9-AAEA-8B4B6F80FE03}" destId="{D66DB40C-0C80-43EB-8F46-8CCC43FC18C2}" srcOrd="0" destOrd="0" presId="urn:microsoft.com/office/officeart/2008/layout/PictureStrips"/>
    <dgm:cxn modelId="{9D6C0925-14ED-4874-B86B-33F5323E703C}" type="presOf" srcId="{E8378376-3B76-4488-B122-BDF191D92E73}" destId="{F87FBC53-C458-4473-B451-61EA8D6D02C3}" srcOrd="0" destOrd="0" presId="urn:microsoft.com/office/officeart/2008/layout/PictureStrips"/>
    <dgm:cxn modelId="{40036D61-321E-4485-AB2D-2D461A6B92F3}" srcId="{CC26AF0F-2E29-46FA-A4CA-6D99D2318AF2}" destId="{29ADF8A3-A6B5-44D6-9C37-BC7E9390A2E9}" srcOrd="2" destOrd="0" parTransId="{7A24F527-2370-43A4-B317-0EF2A0E9C2D0}" sibTransId="{F60A1407-C0A9-46AB-BD5B-CA53EBFAF333}"/>
    <dgm:cxn modelId="{35C3DBD7-E6A8-424B-A025-3E2ADB385C66}" type="presOf" srcId="{8F1B701B-73C3-41BD-BCE0-6E9BD673D719}" destId="{863F9D23-794F-4600-A44B-B3243620B75E}" srcOrd="0" destOrd="0" presId="urn:microsoft.com/office/officeart/2008/layout/PictureStrips"/>
    <dgm:cxn modelId="{1AC4E059-A674-4B48-8D11-C40BD5610D7F}" type="presOf" srcId="{CC26AF0F-2E29-46FA-A4CA-6D99D2318AF2}" destId="{6843CE92-252F-420B-B94A-7897CE12FF0C}" srcOrd="0" destOrd="0" presId="urn:microsoft.com/office/officeart/2008/layout/PictureStrips"/>
    <dgm:cxn modelId="{3EA5AC75-F760-47B7-BEFD-CDE10D72D79C}" type="presOf" srcId="{29ADF8A3-A6B5-44D6-9C37-BC7E9390A2E9}" destId="{C587944E-0846-409E-A6FE-68134947AE36}" srcOrd="0" destOrd="0" presId="urn:microsoft.com/office/officeart/2008/layout/PictureStrips"/>
    <dgm:cxn modelId="{C3220EF0-BC73-4E24-A3A0-5E608248E335}" srcId="{CC26AF0F-2E29-46FA-A4CA-6D99D2318AF2}" destId="{E8378376-3B76-4488-B122-BDF191D92E73}" srcOrd="0" destOrd="0" parTransId="{35D694EE-F18D-48DF-A9B9-6879EA049B2E}" sibTransId="{0E0AE49B-888B-40E0-928B-E63A5F6CD048}"/>
    <dgm:cxn modelId="{98D94383-0FAF-42BB-ABE3-9F19EFD6C4EB}" srcId="{CC26AF0F-2E29-46FA-A4CA-6D99D2318AF2}" destId="{8F1B701B-73C3-41BD-BCE0-6E9BD673D719}" srcOrd="1" destOrd="0" parTransId="{8B856EA8-4FB8-44B4-AF16-C6873C86FBF4}" sibTransId="{288233A9-861A-4B96-BA58-545041BF9409}"/>
    <dgm:cxn modelId="{2CC3979A-7CF7-4740-83B0-8DC2568A2871}" type="presParOf" srcId="{6843CE92-252F-420B-B94A-7897CE12FF0C}" destId="{86DBD420-F4C9-4C47-9C6D-943D249D6D0D}" srcOrd="0" destOrd="0" presId="urn:microsoft.com/office/officeart/2008/layout/PictureStrips"/>
    <dgm:cxn modelId="{9B15B770-8B53-4AE4-8CD5-42082D31C369}" type="presParOf" srcId="{86DBD420-F4C9-4C47-9C6D-943D249D6D0D}" destId="{F87FBC53-C458-4473-B451-61EA8D6D02C3}" srcOrd="0" destOrd="0" presId="urn:microsoft.com/office/officeart/2008/layout/PictureStrips"/>
    <dgm:cxn modelId="{3641716B-2974-4105-922D-211CA6CAB02A}" type="presParOf" srcId="{86DBD420-F4C9-4C47-9C6D-943D249D6D0D}" destId="{4456A0BE-E94A-4A5D-B863-F077BEED4F50}" srcOrd="1" destOrd="0" presId="urn:microsoft.com/office/officeart/2008/layout/PictureStrips"/>
    <dgm:cxn modelId="{AF1BCA05-0CFE-4A1B-9CD2-F148FD90A9B5}" type="presParOf" srcId="{6843CE92-252F-420B-B94A-7897CE12FF0C}" destId="{98A560BA-0D29-4AD1-B55C-C769664E9285}" srcOrd="1" destOrd="0" presId="urn:microsoft.com/office/officeart/2008/layout/PictureStrips"/>
    <dgm:cxn modelId="{D07328F8-076A-4B37-8128-BC7F5591FCF5}" type="presParOf" srcId="{6843CE92-252F-420B-B94A-7897CE12FF0C}" destId="{5D0E53EA-016F-4FA1-A7DC-4DB46E2AF1C1}" srcOrd="2" destOrd="0" presId="urn:microsoft.com/office/officeart/2008/layout/PictureStrips"/>
    <dgm:cxn modelId="{1B1DA77F-4E6F-46A7-BD79-51E59A555C73}" type="presParOf" srcId="{5D0E53EA-016F-4FA1-A7DC-4DB46E2AF1C1}" destId="{863F9D23-794F-4600-A44B-B3243620B75E}" srcOrd="0" destOrd="0" presId="urn:microsoft.com/office/officeart/2008/layout/PictureStrips"/>
    <dgm:cxn modelId="{D40C273D-531C-4D02-A771-4D82F3F3B08B}" type="presParOf" srcId="{5D0E53EA-016F-4FA1-A7DC-4DB46E2AF1C1}" destId="{FCBAB2E7-FA15-4E8F-896C-F0A12D1BC523}" srcOrd="1" destOrd="0" presId="urn:microsoft.com/office/officeart/2008/layout/PictureStrips"/>
    <dgm:cxn modelId="{67A6B9B7-A5E6-453E-BEE0-A62DF52D61A7}" type="presParOf" srcId="{6843CE92-252F-420B-B94A-7897CE12FF0C}" destId="{CA0B903A-1126-4E3C-8BCA-1C150C15DCF6}" srcOrd="3" destOrd="0" presId="urn:microsoft.com/office/officeart/2008/layout/PictureStrips"/>
    <dgm:cxn modelId="{10E6C8BF-38DC-4DF2-BB32-E0238F2EC0F6}" type="presParOf" srcId="{6843CE92-252F-420B-B94A-7897CE12FF0C}" destId="{14F9C73A-ED46-46F0-803D-52E0B882C163}" srcOrd="4" destOrd="0" presId="urn:microsoft.com/office/officeart/2008/layout/PictureStrips"/>
    <dgm:cxn modelId="{A1B8A1B5-E739-426A-8EA0-10140EA15DD1}" type="presParOf" srcId="{14F9C73A-ED46-46F0-803D-52E0B882C163}" destId="{C587944E-0846-409E-A6FE-68134947AE36}" srcOrd="0" destOrd="0" presId="urn:microsoft.com/office/officeart/2008/layout/PictureStrips"/>
    <dgm:cxn modelId="{9AC28587-AD6A-4B27-AC20-CDD9FDD7408B}" type="presParOf" srcId="{14F9C73A-ED46-46F0-803D-52E0B882C163}" destId="{25F81332-41F3-457B-BEAE-C5D91D5105B4}" srcOrd="1" destOrd="0" presId="urn:microsoft.com/office/officeart/2008/layout/PictureStrips"/>
    <dgm:cxn modelId="{9317A842-7C33-44C5-85F4-B6503478F164}" type="presParOf" srcId="{6843CE92-252F-420B-B94A-7897CE12FF0C}" destId="{ADA6748D-5151-434E-9FB6-C16E4265E35D}" srcOrd="5" destOrd="0" presId="urn:microsoft.com/office/officeart/2008/layout/PictureStrips"/>
    <dgm:cxn modelId="{34B1E898-8913-4295-8D86-D1AB1962FC46}" type="presParOf" srcId="{6843CE92-252F-420B-B94A-7897CE12FF0C}" destId="{F98D1F32-5CB0-4DA7-AFB2-8881AF97CAEC}" srcOrd="6" destOrd="0" presId="urn:microsoft.com/office/officeart/2008/layout/PictureStrips"/>
    <dgm:cxn modelId="{E366FB6A-94E5-4412-A268-37C5162DB9FC}" type="presParOf" srcId="{F98D1F32-5CB0-4DA7-AFB2-8881AF97CAEC}" destId="{D66DB40C-0C80-43EB-8F46-8CCC43FC18C2}" srcOrd="0" destOrd="0" presId="urn:microsoft.com/office/officeart/2008/layout/PictureStrips"/>
    <dgm:cxn modelId="{A809D282-C2B5-4497-A024-FC3F76829FAB}" type="presParOf" srcId="{F98D1F32-5CB0-4DA7-AFB2-8881AF97CAEC}" destId="{68D17D16-BC8D-4651-ABD2-081058C073D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AB0501E-887E-41AE-96CB-E95F3E881B6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5965D5-21C0-45BD-ACA6-CAE64FF96E27}">
      <dgm:prSet phldrT="[Text]"/>
      <dgm:spPr/>
      <dgm:t>
        <a:bodyPr/>
        <a:lstStyle/>
        <a:p>
          <a:r>
            <a:rPr lang="en-US" dirty="0" smtClean="0"/>
            <a:t>Technical (</a:t>
          </a:r>
          <a:r>
            <a:rPr lang="en-US" dirty="0" err="1" smtClean="0"/>
            <a:t>IRTechS</a:t>
          </a:r>
          <a:r>
            <a:rPr lang="en-US" dirty="0" smtClean="0"/>
            <a:t>)</a:t>
          </a:r>
          <a:endParaRPr lang="en-US" dirty="0"/>
        </a:p>
      </dgm:t>
    </dgm:pt>
    <dgm:pt modelId="{51E9449F-35EF-4626-A3BA-C0057CB66D9A}" type="parTrans" cxnId="{4CDFF53A-C4D9-4867-857A-52555316BE70}">
      <dgm:prSet/>
      <dgm:spPr/>
      <dgm:t>
        <a:bodyPr/>
        <a:lstStyle/>
        <a:p>
          <a:endParaRPr lang="en-US"/>
        </a:p>
      </dgm:t>
    </dgm:pt>
    <dgm:pt modelId="{730D493B-ABF1-4BF6-AC8D-0A3D192BD86E}" type="sibTrans" cxnId="{4CDFF53A-C4D9-4867-857A-52555316BE70}">
      <dgm:prSet/>
      <dgm:spPr/>
      <dgm:t>
        <a:bodyPr/>
        <a:lstStyle/>
        <a:p>
          <a:endParaRPr lang="en-US"/>
        </a:p>
      </dgm:t>
    </dgm:pt>
    <dgm:pt modelId="{8A13170C-8002-46C5-8B11-D79A41915D31}">
      <dgm:prSet/>
      <dgm:spPr/>
      <dgm:t>
        <a:bodyPr/>
        <a:lstStyle/>
        <a:p>
          <a:r>
            <a:rPr lang="en-US" smtClean="0"/>
            <a:t>IRSE</a:t>
          </a:r>
          <a:endParaRPr lang="en-US"/>
        </a:p>
      </dgm:t>
    </dgm:pt>
    <dgm:pt modelId="{BD9EA075-D524-4F35-AAF1-90310A29E1C5}" type="parTrans" cxnId="{50B3A5FA-781C-4883-92C4-78EA3AEF8E69}">
      <dgm:prSet/>
      <dgm:spPr/>
      <dgm:t>
        <a:bodyPr/>
        <a:lstStyle/>
        <a:p>
          <a:endParaRPr lang="en-US"/>
        </a:p>
      </dgm:t>
    </dgm:pt>
    <dgm:pt modelId="{08AF50E2-BC5D-47CC-AD80-19A9E4D033A5}" type="sibTrans" cxnId="{50B3A5FA-781C-4883-92C4-78EA3AEF8E69}">
      <dgm:prSet/>
      <dgm:spPr/>
      <dgm:t>
        <a:bodyPr/>
        <a:lstStyle/>
        <a:p>
          <a:endParaRPr lang="en-US"/>
        </a:p>
      </dgm:t>
    </dgm:pt>
    <dgm:pt modelId="{1011C4EA-0365-4E42-B7CA-3179369D55F9}">
      <dgm:prSet/>
      <dgm:spPr/>
      <dgm:t>
        <a:bodyPr/>
        <a:lstStyle/>
        <a:p>
          <a:r>
            <a:rPr lang="en-US" smtClean="0"/>
            <a:t>IRSSE</a:t>
          </a:r>
          <a:endParaRPr lang="en-US"/>
        </a:p>
      </dgm:t>
    </dgm:pt>
    <dgm:pt modelId="{BB29B9D2-7244-43D8-B890-EF3F2CB924D5}" type="parTrans" cxnId="{4BA73E15-8317-40C1-96E4-D24020AFF0B9}">
      <dgm:prSet/>
      <dgm:spPr/>
      <dgm:t>
        <a:bodyPr/>
        <a:lstStyle/>
        <a:p>
          <a:endParaRPr lang="en-US"/>
        </a:p>
      </dgm:t>
    </dgm:pt>
    <dgm:pt modelId="{54DE8ED7-0C82-46C2-8650-66CB7D31580A}" type="sibTrans" cxnId="{4BA73E15-8317-40C1-96E4-D24020AFF0B9}">
      <dgm:prSet/>
      <dgm:spPr/>
      <dgm:t>
        <a:bodyPr/>
        <a:lstStyle/>
        <a:p>
          <a:endParaRPr lang="en-US"/>
        </a:p>
      </dgm:t>
    </dgm:pt>
    <dgm:pt modelId="{3345EE39-084C-4D02-8A4B-45D4EDACD727}">
      <dgm:prSet/>
      <dgm:spPr/>
      <dgm:t>
        <a:bodyPr/>
        <a:lstStyle/>
        <a:p>
          <a:r>
            <a:rPr lang="en-US" smtClean="0"/>
            <a:t>IRSEE</a:t>
          </a:r>
          <a:endParaRPr lang="en-US"/>
        </a:p>
      </dgm:t>
    </dgm:pt>
    <dgm:pt modelId="{BEB5519E-2FA3-4853-8216-677A98431C56}" type="parTrans" cxnId="{8733239A-C287-4346-BC87-85B822ED4911}">
      <dgm:prSet/>
      <dgm:spPr/>
      <dgm:t>
        <a:bodyPr/>
        <a:lstStyle/>
        <a:p>
          <a:endParaRPr lang="en-US"/>
        </a:p>
      </dgm:t>
    </dgm:pt>
    <dgm:pt modelId="{560369B4-C324-40AF-B159-2BCD28B3A5EC}" type="sibTrans" cxnId="{8733239A-C287-4346-BC87-85B822ED4911}">
      <dgm:prSet/>
      <dgm:spPr/>
      <dgm:t>
        <a:bodyPr/>
        <a:lstStyle/>
        <a:p>
          <a:endParaRPr lang="en-US"/>
        </a:p>
      </dgm:t>
    </dgm:pt>
    <dgm:pt modelId="{4F55BC7F-9301-4A0F-B4DC-DDEC93FB1F82}">
      <dgm:prSet/>
      <dgm:spPr/>
      <dgm:t>
        <a:bodyPr/>
        <a:lstStyle/>
        <a:p>
          <a:r>
            <a:rPr lang="en-US" smtClean="0"/>
            <a:t>IRSME</a:t>
          </a:r>
          <a:endParaRPr lang="en-US"/>
        </a:p>
      </dgm:t>
    </dgm:pt>
    <dgm:pt modelId="{458BB3D3-E3BC-4332-B270-ADD16E23450C}" type="parTrans" cxnId="{275E73C6-B644-42B0-B543-C035AC9E878D}">
      <dgm:prSet/>
      <dgm:spPr/>
      <dgm:t>
        <a:bodyPr/>
        <a:lstStyle/>
        <a:p>
          <a:endParaRPr lang="en-US"/>
        </a:p>
      </dgm:t>
    </dgm:pt>
    <dgm:pt modelId="{DC0C196B-B119-4879-B845-FF6CAFC69A22}" type="sibTrans" cxnId="{275E73C6-B644-42B0-B543-C035AC9E878D}">
      <dgm:prSet/>
      <dgm:spPr/>
      <dgm:t>
        <a:bodyPr/>
        <a:lstStyle/>
        <a:p>
          <a:endParaRPr lang="en-US"/>
        </a:p>
      </dgm:t>
    </dgm:pt>
    <dgm:pt modelId="{153DEE0A-3EA0-4932-AAEF-B4962AFE6753}">
      <dgm:prSet/>
      <dgm:spPr/>
      <dgm:t>
        <a:bodyPr/>
        <a:lstStyle/>
        <a:p>
          <a:r>
            <a:rPr lang="en-US" smtClean="0"/>
            <a:t>IRSS</a:t>
          </a:r>
          <a:endParaRPr lang="en-US"/>
        </a:p>
      </dgm:t>
    </dgm:pt>
    <dgm:pt modelId="{76815AFA-F018-4873-8BC1-DA66B9AE81FC}" type="parTrans" cxnId="{9AF2AB5B-6779-46EF-A6B3-1C7FD817E0F5}">
      <dgm:prSet/>
      <dgm:spPr/>
      <dgm:t>
        <a:bodyPr/>
        <a:lstStyle/>
        <a:p>
          <a:endParaRPr lang="en-US"/>
        </a:p>
      </dgm:t>
    </dgm:pt>
    <dgm:pt modelId="{0EF1B588-C838-4C44-A149-3C21CA732DC2}" type="sibTrans" cxnId="{9AF2AB5B-6779-46EF-A6B3-1C7FD817E0F5}">
      <dgm:prSet/>
      <dgm:spPr/>
      <dgm:t>
        <a:bodyPr/>
        <a:lstStyle/>
        <a:p>
          <a:endParaRPr lang="en-US"/>
        </a:p>
      </dgm:t>
    </dgm:pt>
    <dgm:pt modelId="{CB9DF7B3-4DA2-4E43-A73D-6A858CBD4783}">
      <dgm:prSet/>
      <dgm:spPr/>
      <dgm:t>
        <a:bodyPr/>
        <a:lstStyle/>
        <a:p>
          <a:r>
            <a:rPr lang="en-US" smtClean="0"/>
            <a:t>Non-technical (IRLogS)</a:t>
          </a:r>
          <a:endParaRPr lang="en-US"/>
        </a:p>
      </dgm:t>
    </dgm:pt>
    <dgm:pt modelId="{03B0D1A9-6004-42EF-BD5B-4232B3762E40}" type="parTrans" cxnId="{8FB6F1BF-F821-482F-A681-A14F20C6AE7C}">
      <dgm:prSet/>
      <dgm:spPr/>
      <dgm:t>
        <a:bodyPr/>
        <a:lstStyle/>
        <a:p>
          <a:endParaRPr lang="en-US"/>
        </a:p>
      </dgm:t>
    </dgm:pt>
    <dgm:pt modelId="{A05ECDA4-B81C-4701-85EA-E08EA1FDF10E}" type="sibTrans" cxnId="{8FB6F1BF-F821-482F-A681-A14F20C6AE7C}">
      <dgm:prSet/>
      <dgm:spPr/>
      <dgm:t>
        <a:bodyPr/>
        <a:lstStyle/>
        <a:p>
          <a:endParaRPr lang="en-US"/>
        </a:p>
      </dgm:t>
    </dgm:pt>
    <dgm:pt modelId="{A8F01613-905B-4363-B10F-254AD9CD5465}">
      <dgm:prSet/>
      <dgm:spPr/>
      <dgm:t>
        <a:bodyPr/>
        <a:lstStyle/>
        <a:p>
          <a:r>
            <a:rPr lang="en-US" smtClean="0"/>
            <a:t>IRAS</a:t>
          </a:r>
          <a:endParaRPr lang="en-US"/>
        </a:p>
      </dgm:t>
    </dgm:pt>
    <dgm:pt modelId="{734DC17F-55CB-4B9F-8453-97A337B3C67A}" type="parTrans" cxnId="{C47CCBB2-B0CA-466C-87C3-715C449563B6}">
      <dgm:prSet/>
      <dgm:spPr/>
      <dgm:t>
        <a:bodyPr/>
        <a:lstStyle/>
        <a:p>
          <a:endParaRPr lang="en-US"/>
        </a:p>
      </dgm:t>
    </dgm:pt>
    <dgm:pt modelId="{D67271E7-3534-45E6-BB0C-0736FF4853A7}" type="sibTrans" cxnId="{C47CCBB2-B0CA-466C-87C3-715C449563B6}">
      <dgm:prSet/>
      <dgm:spPr/>
      <dgm:t>
        <a:bodyPr/>
        <a:lstStyle/>
        <a:p>
          <a:endParaRPr lang="en-US"/>
        </a:p>
      </dgm:t>
    </dgm:pt>
    <dgm:pt modelId="{1FC7A11E-58D1-4CE1-944C-4A9B2A046A87}">
      <dgm:prSet/>
      <dgm:spPr/>
      <dgm:t>
        <a:bodyPr/>
        <a:lstStyle/>
        <a:p>
          <a:r>
            <a:rPr lang="en-US" smtClean="0"/>
            <a:t>IRPS</a:t>
          </a:r>
          <a:endParaRPr lang="en-US"/>
        </a:p>
      </dgm:t>
    </dgm:pt>
    <dgm:pt modelId="{92F28CCF-4198-4400-ACDC-2D63F37648C1}" type="parTrans" cxnId="{A2D1DF3F-8563-4FE0-A532-C4C7FCFA698A}">
      <dgm:prSet/>
      <dgm:spPr/>
      <dgm:t>
        <a:bodyPr/>
        <a:lstStyle/>
        <a:p>
          <a:endParaRPr lang="en-US"/>
        </a:p>
      </dgm:t>
    </dgm:pt>
    <dgm:pt modelId="{9FC04F3C-F11D-4700-9371-49BA6FAD0EDD}" type="sibTrans" cxnId="{A2D1DF3F-8563-4FE0-A532-C4C7FCFA698A}">
      <dgm:prSet/>
      <dgm:spPr/>
      <dgm:t>
        <a:bodyPr/>
        <a:lstStyle/>
        <a:p>
          <a:endParaRPr lang="en-US"/>
        </a:p>
      </dgm:t>
    </dgm:pt>
    <dgm:pt modelId="{DDF10464-D40F-41F4-B0B2-CF22FE9334F8}">
      <dgm:prSet/>
      <dgm:spPr/>
      <dgm:t>
        <a:bodyPr/>
        <a:lstStyle/>
        <a:p>
          <a:r>
            <a:rPr lang="en-US" smtClean="0"/>
            <a:t>IRTS</a:t>
          </a:r>
          <a:endParaRPr lang="en-US"/>
        </a:p>
      </dgm:t>
    </dgm:pt>
    <dgm:pt modelId="{3A4B2137-C3BA-4A49-B6D4-8251B06FF3A6}" type="parTrans" cxnId="{5B5BD509-33F0-4C8B-BF44-F70117BDD4B9}">
      <dgm:prSet/>
      <dgm:spPr/>
      <dgm:t>
        <a:bodyPr/>
        <a:lstStyle/>
        <a:p>
          <a:endParaRPr lang="en-US"/>
        </a:p>
      </dgm:t>
    </dgm:pt>
    <dgm:pt modelId="{D9168BFF-3536-4310-9D73-ACAFFBC4FB03}" type="sibTrans" cxnId="{5B5BD509-33F0-4C8B-BF44-F70117BDD4B9}">
      <dgm:prSet/>
      <dgm:spPr/>
      <dgm:t>
        <a:bodyPr/>
        <a:lstStyle/>
        <a:p>
          <a:endParaRPr lang="en-US"/>
        </a:p>
      </dgm:t>
    </dgm:pt>
    <dgm:pt modelId="{4B437FB0-027F-42F5-A37E-5BCBE70FD864}" type="pres">
      <dgm:prSet presAssocID="{2AB0501E-887E-41AE-96CB-E95F3E881B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5E50C43-31B1-4FE5-9766-08C951765C0C}" type="pres">
      <dgm:prSet presAssocID="{C85965D5-21C0-45BD-ACA6-CAE64FF96E27}" presName="root" presStyleCnt="0"/>
      <dgm:spPr/>
    </dgm:pt>
    <dgm:pt modelId="{E6581D62-E42C-457C-8576-8C8DC30F59EA}" type="pres">
      <dgm:prSet presAssocID="{C85965D5-21C0-45BD-ACA6-CAE64FF96E27}" presName="rootComposite" presStyleCnt="0"/>
      <dgm:spPr/>
    </dgm:pt>
    <dgm:pt modelId="{707CA3F2-6146-42B0-8CA7-7A9C6D558A6D}" type="pres">
      <dgm:prSet presAssocID="{C85965D5-21C0-45BD-ACA6-CAE64FF96E27}" presName="rootText" presStyleLbl="node1" presStyleIdx="0" presStyleCnt="2"/>
      <dgm:spPr/>
      <dgm:t>
        <a:bodyPr/>
        <a:lstStyle/>
        <a:p>
          <a:endParaRPr lang="en-US"/>
        </a:p>
      </dgm:t>
    </dgm:pt>
    <dgm:pt modelId="{6E037677-715D-48CF-A623-458BA6317F5C}" type="pres">
      <dgm:prSet presAssocID="{C85965D5-21C0-45BD-ACA6-CAE64FF96E27}" presName="rootConnector" presStyleLbl="node1" presStyleIdx="0" presStyleCnt="2"/>
      <dgm:spPr/>
      <dgm:t>
        <a:bodyPr/>
        <a:lstStyle/>
        <a:p>
          <a:endParaRPr lang="en-US"/>
        </a:p>
      </dgm:t>
    </dgm:pt>
    <dgm:pt modelId="{8F2C7A33-2799-4835-8ACA-185E185BB270}" type="pres">
      <dgm:prSet presAssocID="{C85965D5-21C0-45BD-ACA6-CAE64FF96E27}" presName="childShape" presStyleCnt="0"/>
      <dgm:spPr/>
    </dgm:pt>
    <dgm:pt modelId="{288BBD6E-6BA9-4B5C-9A04-48F3C0EDFA9F}" type="pres">
      <dgm:prSet presAssocID="{BD9EA075-D524-4F35-AAF1-90310A29E1C5}" presName="Name13" presStyleLbl="parChTrans1D2" presStyleIdx="0" presStyleCnt="8"/>
      <dgm:spPr/>
      <dgm:t>
        <a:bodyPr/>
        <a:lstStyle/>
        <a:p>
          <a:endParaRPr lang="en-US"/>
        </a:p>
      </dgm:t>
    </dgm:pt>
    <dgm:pt modelId="{857EE987-E027-4815-A579-5BF498794B49}" type="pres">
      <dgm:prSet presAssocID="{8A13170C-8002-46C5-8B11-D79A41915D31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91F66-1B5D-4C50-B128-FB098605292E}" type="pres">
      <dgm:prSet presAssocID="{BB29B9D2-7244-43D8-B890-EF3F2CB924D5}" presName="Name13" presStyleLbl="parChTrans1D2" presStyleIdx="1" presStyleCnt="8"/>
      <dgm:spPr/>
      <dgm:t>
        <a:bodyPr/>
        <a:lstStyle/>
        <a:p>
          <a:endParaRPr lang="en-US"/>
        </a:p>
      </dgm:t>
    </dgm:pt>
    <dgm:pt modelId="{0158BF60-7DC1-4237-AB50-95F34EEC2343}" type="pres">
      <dgm:prSet presAssocID="{1011C4EA-0365-4E42-B7CA-3179369D55F9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6DE01-7AD9-497D-BE81-E32E7F61175A}" type="pres">
      <dgm:prSet presAssocID="{BEB5519E-2FA3-4853-8216-677A98431C56}" presName="Name13" presStyleLbl="parChTrans1D2" presStyleIdx="2" presStyleCnt="8"/>
      <dgm:spPr/>
      <dgm:t>
        <a:bodyPr/>
        <a:lstStyle/>
        <a:p>
          <a:endParaRPr lang="en-US"/>
        </a:p>
      </dgm:t>
    </dgm:pt>
    <dgm:pt modelId="{7B72BFCC-FDB6-4451-ADA1-6D7BFAC89F91}" type="pres">
      <dgm:prSet presAssocID="{3345EE39-084C-4D02-8A4B-45D4EDACD727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7ECC9-E256-4B82-B04A-602F361E725B}" type="pres">
      <dgm:prSet presAssocID="{458BB3D3-E3BC-4332-B270-ADD16E23450C}" presName="Name13" presStyleLbl="parChTrans1D2" presStyleIdx="3" presStyleCnt="8"/>
      <dgm:spPr/>
      <dgm:t>
        <a:bodyPr/>
        <a:lstStyle/>
        <a:p>
          <a:endParaRPr lang="en-US"/>
        </a:p>
      </dgm:t>
    </dgm:pt>
    <dgm:pt modelId="{ACA10C05-A1B3-4F70-B4D1-8203EEDDC282}" type="pres">
      <dgm:prSet presAssocID="{4F55BC7F-9301-4A0F-B4DC-DDEC93FB1F82}" presName="childText" presStyleLbl="b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18007B-F81F-4A0E-8D86-EF54772855C7}" type="pres">
      <dgm:prSet presAssocID="{76815AFA-F018-4873-8BC1-DA66B9AE81FC}" presName="Name13" presStyleLbl="parChTrans1D2" presStyleIdx="4" presStyleCnt="8"/>
      <dgm:spPr/>
      <dgm:t>
        <a:bodyPr/>
        <a:lstStyle/>
        <a:p>
          <a:endParaRPr lang="en-US"/>
        </a:p>
      </dgm:t>
    </dgm:pt>
    <dgm:pt modelId="{22608126-0977-4773-8CB5-5B0923AD0BB9}" type="pres">
      <dgm:prSet presAssocID="{153DEE0A-3EA0-4932-AAEF-B4962AFE6753}" presName="childText" presStyleLbl="bg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8EB68-DAC7-4058-A8C5-2A9347535E78}" type="pres">
      <dgm:prSet presAssocID="{CB9DF7B3-4DA2-4E43-A73D-6A858CBD4783}" presName="root" presStyleCnt="0"/>
      <dgm:spPr/>
    </dgm:pt>
    <dgm:pt modelId="{00BC3EDE-8AA9-46E6-90A3-A0C1A0BB18A0}" type="pres">
      <dgm:prSet presAssocID="{CB9DF7B3-4DA2-4E43-A73D-6A858CBD4783}" presName="rootComposite" presStyleCnt="0"/>
      <dgm:spPr/>
    </dgm:pt>
    <dgm:pt modelId="{F4D047B2-0283-414A-B416-29A475DBA618}" type="pres">
      <dgm:prSet presAssocID="{CB9DF7B3-4DA2-4E43-A73D-6A858CBD4783}" presName="rootText" presStyleLbl="node1" presStyleIdx="1" presStyleCnt="2"/>
      <dgm:spPr/>
      <dgm:t>
        <a:bodyPr/>
        <a:lstStyle/>
        <a:p>
          <a:endParaRPr lang="en-US"/>
        </a:p>
      </dgm:t>
    </dgm:pt>
    <dgm:pt modelId="{BBA7F3CD-F352-4EF6-BA30-21267B3FB5B3}" type="pres">
      <dgm:prSet presAssocID="{CB9DF7B3-4DA2-4E43-A73D-6A858CBD4783}" presName="rootConnector" presStyleLbl="node1" presStyleIdx="1" presStyleCnt="2"/>
      <dgm:spPr/>
      <dgm:t>
        <a:bodyPr/>
        <a:lstStyle/>
        <a:p>
          <a:endParaRPr lang="en-US"/>
        </a:p>
      </dgm:t>
    </dgm:pt>
    <dgm:pt modelId="{198C3D0C-AFCF-43FF-A6F1-D71C13106B93}" type="pres">
      <dgm:prSet presAssocID="{CB9DF7B3-4DA2-4E43-A73D-6A858CBD4783}" presName="childShape" presStyleCnt="0"/>
      <dgm:spPr/>
    </dgm:pt>
    <dgm:pt modelId="{F705D191-D518-4E30-A593-4FA3C83CE0A2}" type="pres">
      <dgm:prSet presAssocID="{734DC17F-55CB-4B9F-8453-97A337B3C67A}" presName="Name13" presStyleLbl="parChTrans1D2" presStyleIdx="5" presStyleCnt="8"/>
      <dgm:spPr/>
      <dgm:t>
        <a:bodyPr/>
        <a:lstStyle/>
        <a:p>
          <a:endParaRPr lang="en-US"/>
        </a:p>
      </dgm:t>
    </dgm:pt>
    <dgm:pt modelId="{AEC54659-D6F4-4B9A-AC96-9030127247A4}" type="pres">
      <dgm:prSet presAssocID="{A8F01613-905B-4363-B10F-254AD9CD5465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8455A-42C0-4966-8086-0027BF46D64C}" type="pres">
      <dgm:prSet presAssocID="{92F28CCF-4198-4400-ACDC-2D63F37648C1}" presName="Name13" presStyleLbl="parChTrans1D2" presStyleIdx="6" presStyleCnt="8"/>
      <dgm:spPr/>
      <dgm:t>
        <a:bodyPr/>
        <a:lstStyle/>
        <a:p>
          <a:endParaRPr lang="en-US"/>
        </a:p>
      </dgm:t>
    </dgm:pt>
    <dgm:pt modelId="{80F5BB5B-7083-4A23-890E-B856507CEA91}" type="pres">
      <dgm:prSet presAssocID="{1FC7A11E-58D1-4CE1-944C-4A9B2A046A87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CF128-6FDF-4A21-87BA-DB2C3AE4AF4C}" type="pres">
      <dgm:prSet presAssocID="{3A4B2137-C3BA-4A49-B6D4-8251B06FF3A6}" presName="Name13" presStyleLbl="parChTrans1D2" presStyleIdx="7" presStyleCnt="8"/>
      <dgm:spPr/>
      <dgm:t>
        <a:bodyPr/>
        <a:lstStyle/>
        <a:p>
          <a:endParaRPr lang="en-US"/>
        </a:p>
      </dgm:t>
    </dgm:pt>
    <dgm:pt modelId="{9B55DEA6-DA20-4364-A6A8-1B5CDA224A02}" type="pres">
      <dgm:prSet presAssocID="{DDF10464-D40F-41F4-B0B2-CF22FE9334F8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3DAD1B-2EFF-4A57-93F0-A473E65A8380}" type="presOf" srcId="{76815AFA-F018-4873-8BC1-DA66B9AE81FC}" destId="{3A18007B-F81F-4A0E-8D86-EF54772855C7}" srcOrd="0" destOrd="0" presId="urn:microsoft.com/office/officeart/2005/8/layout/hierarchy3"/>
    <dgm:cxn modelId="{4BA73E15-8317-40C1-96E4-D24020AFF0B9}" srcId="{C85965D5-21C0-45BD-ACA6-CAE64FF96E27}" destId="{1011C4EA-0365-4E42-B7CA-3179369D55F9}" srcOrd="1" destOrd="0" parTransId="{BB29B9D2-7244-43D8-B890-EF3F2CB924D5}" sibTransId="{54DE8ED7-0C82-46C2-8650-66CB7D31580A}"/>
    <dgm:cxn modelId="{8614B4F4-D9DF-46DE-8187-720E25E63962}" type="presOf" srcId="{3345EE39-084C-4D02-8A4B-45D4EDACD727}" destId="{7B72BFCC-FDB6-4451-ADA1-6D7BFAC89F91}" srcOrd="0" destOrd="0" presId="urn:microsoft.com/office/officeart/2005/8/layout/hierarchy3"/>
    <dgm:cxn modelId="{5B5BD509-33F0-4C8B-BF44-F70117BDD4B9}" srcId="{CB9DF7B3-4DA2-4E43-A73D-6A858CBD4783}" destId="{DDF10464-D40F-41F4-B0B2-CF22FE9334F8}" srcOrd="2" destOrd="0" parTransId="{3A4B2137-C3BA-4A49-B6D4-8251B06FF3A6}" sibTransId="{D9168BFF-3536-4310-9D73-ACAFFBC4FB03}"/>
    <dgm:cxn modelId="{769BC166-C604-4E72-865A-D6E48F3ECE36}" type="presOf" srcId="{3A4B2137-C3BA-4A49-B6D4-8251B06FF3A6}" destId="{291CF128-6FDF-4A21-87BA-DB2C3AE4AF4C}" srcOrd="0" destOrd="0" presId="urn:microsoft.com/office/officeart/2005/8/layout/hierarchy3"/>
    <dgm:cxn modelId="{F7368246-2A58-4E4B-B5C3-512452E4A314}" type="presOf" srcId="{92F28CCF-4198-4400-ACDC-2D63F37648C1}" destId="{6E08455A-42C0-4966-8086-0027BF46D64C}" srcOrd="0" destOrd="0" presId="urn:microsoft.com/office/officeart/2005/8/layout/hierarchy3"/>
    <dgm:cxn modelId="{4CDFF53A-C4D9-4867-857A-52555316BE70}" srcId="{2AB0501E-887E-41AE-96CB-E95F3E881B66}" destId="{C85965D5-21C0-45BD-ACA6-CAE64FF96E27}" srcOrd="0" destOrd="0" parTransId="{51E9449F-35EF-4626-A3BA-C0057CB66D9A}" sibTransId="{730D493B-ABF1-4BF6-AC8D-0A3D192BD86E}"/>
    <dgm:cxn modelId="{E3B1FD40-42FA-435F-8949-0C4B3310C550}" type="presOf" srcId="{1011C4EA-0365-4E42-B7CA-3179369D55F9}" destId="{0158BF60-7DC1-4237-AB50-95F34EEC2343}" srcOrd="0" destOrd="0" presId="urn:microsoft.com/office/officeart/2005/8/layout/hierarchy3"/>
    <dgm:cxn modelId="{E77330F8-92CC-48EF-8591-69CBEB78A9AD}" type="presOf" srcId="{DDF10464-D40F-41F4-B0B2-CF22FE9334F8}" destId="{9B55DEA6-DA20-4364-A6A8-1B5CDA224A02}" srcOrd="0" destOrd="0" presId="urn:microsoft.com/office/officeart/2005/8/layout/hierarchy3"/>
    <dgm:cxn modelId="{B04DBC1D-569B-4267-826F-3E030D6A7F22}" type="presOf" srcId="{A8F01613-905B-4363-B10F-254AD9CD5465}" destId="{AEC54659-D6F4-4B9A-AC96-9030127247A4}" srcOrd="0" destOrd="0" presId="urn:microsoft.com/office/officeart/2005/8/layout/hierarchy3"/>
    <dgm:cxn modelId="{CAAFAE2E-9F4D-4B5B-BB4D-3B3BD3D0C02C}" type="presOf" srcId="{734DC17F-55CB-4B9F-8453-97A337B3C67A}" destId="{F705D191-D518-4E30-A593-4FA3C83CE0A2}" srcOrd="0" destOrd="0" presId="urn:microsoft.com/office/officeart/2005/8/layout/hierarchy3"/>
    <dgm:cxn modelId="{A2ADAF6F-DE42-4EBC-BBAF-9BD497C79CA9}" type="presOf" srcId="{4F55BC7F-9301-4A0F-B4DC-DDEC93FB1F82}" destId="{ACA10C05-A1B3-4F70-B4D1-8203EEDDC282}" srcOrd="0" destOrd="0" presId="urn:microsoft.com/office/officeart/2005/8/layout/hierarchy3"/>
    <dgm:cxn modelId="{4D1961C1-C5B1-490F-A99C-5756A35FE526}" type="presOf" srcId="{C85965D5-21C0-45BD-ACA6-CAE64FF96E27}" destId="{707CA3F2-6146-42B0-8CA7-7A9C6D558A6D}" srcOrd="0" destOrd="0" presId="urn:microsoft.com/office/officeart/2005/8/layout/hierarchy3"/>
    <dgm:cxn modelId="{C4796E3B-4A8B-41D8-8F35-483ADC3C88E1}" type="presOf" srcId="{153DEE0A-3EA0-4932-AAEF-B4962AFE6753}" destId="{22608126-0977-4773-8CB5-5B0923AD0BB9}" srcOrd="0" destOrd="0" presId="urn:microsoft.com/office/officeart/2005/8/layout/hierarchy3"/>
    <dgm:cxn modelId="{8733239A-C287-4346-BC87-85B822ED4911}" srcId="{C85965D5-21C0-45BD-ACA6-CAE64FF96E27}" destId="{3345EE39-084C-4D02-8A4B-45D4EDACD727}" srcOrd="2" destOrd="0" parTransId="{BEB5519E-2FA3-4853-8216-677A98431C56}" sibTransId="{560369B4-C324-40AF-B159-2BCD28B3A5EC}"/>
    <dgm:cxn modelId="{06A7431D-CAA1-42C4-B5E9-9D6E944E536E}" type="presOf" srcId="{1FC7A11E-58D1-4CE1-944C-4A9B2A046A87}" destId="{80F5BB5B-7083-4A23-890E-B856507CEA91}" srcOrd="0" destOrd="0" presId="urn:microsoft.com/office/officeart/2005/8/layout/hierarchy3"/>
    <dgm:cxn modelId="{7A25A837-D500-4804-86CE-44613EFEC773}" type="presOf" srcId="{2AB0501E-887E-41AE-96CB-E95F3E881B66}" destId="{4B437FB0-027F-42F5-A37E-5BCBE70FD864}" srcOrd="0" destOrd="0" presId="urn:microsoft.com/office/officeart/2005/8/layout/hierarchy3"/>
    <dgm:cxn modelId="{50B3A5FA-781C-4883-92C4-78EA3AEF8E69}" srcId="{C85965D5-21C0-45BD-ACA6-CAE64FF96E27}" destId="{8A13170C-8002-46C5-8B11-D79A41915D31}" srcOrd="0" destOrd="0" parTransId="{BD9EA075-D524-4F35-AAF1-90310A29E1C5}" sibTransId="{08AF50E2-BC5D-47CC-AD80-19A9E4D033A5}"/>
    <dgm:cxn modelId="{F380BF46-6E18-45BC-9819-76175BC5B5B2}" type="presOf" srcId="{BD9EA075-D524-4F35-AAF1-90310A29E1C5}" destId="{288BBD6E-6BA9-4B5C-9A04-48F3C0EDFA9F}" srcOrd="0" destOrd="0" presId="urn:microsoft.com/office/officeart/2005/8/layout/hierarchy3"/>
    <dgm:cxn modelId="{8FB6F1BF-F821-482F-A681-A14F20C6AE7C}" srcId="{2AB0501E-887E-41AE-96CB-E95F3E881B66}" destId="{CB9DF7B3-4DA2-4E43-A73D-6A858CBD4783}" srcOrd="1" destOrd="0" parTransId="{03B0D1A9-6004-42EF-BD5B-4232B3762E40}" sibTransId="{A05ECDA4-B81C-4701-85EA-E08EA1FDF10E}"/>
    <dgm:cxn modelId="{DE48A11A-4D0A-4F07-BDCD-EE5617D6EE7C}" type="presOf" srcId="{C85965D5-21C0-45BD-ACA6-CAE64FF96E27}" destId="{6E037677-715D-48CF-A623-458BA6317F5C}" srcOrd="1" destOrd="0" presId="urn:microsoft.com/office/officeart/2005/8/layout/hierarchy3"/>
    <dgm:cxn modelId="{A2D1DF3F-8563-4FE0-A532-C4C7FCFA698A}" srcId="{CB9DF7B3-4DA2-4E43-A73D-6A858CBD4783}" destId="{1FC7A11E-58D1-4CE1-944C-4A9B2A046A87}" srcOrd="1" destOrd="0" parTransId="{92F28CCF-4198-4400-ACDC-2D63F37648C1}" sibTransId="{9FC04F3C-F11D-4700-9371-49BA6FAD0EDD}"/>
    <dgm:cxn modelId="{C3B4A5A8-BBF2-4C55-BA5E-BB0D22524EDE}" type="presOf" srcId="{CB9DF7B3-4DA2-4E43-A73D-6A858CBD4783}" destId="{F4D047B2-0283-414A-B416-29A475DBA618}" srcOrd="0" destOrd="0" presId="urn:microsoft.com/office/officeart/2005/8/layout/hierarchy3"/>
    <dgm:cxn modelId="{B243A124-7457-467F-AE10-FC3C8207A8AE}" type="presOf" srcId="{CB9DF7B3-4DA2-4E43-A73D-6A858CBD4783}" destId="{BBA7F3CD-F352-4EF6-BA30-21267B3FB5B3}" srcOrd="1" destOrd="0" presId="urn:microsoft.com/office/officeart/2005/8/layout/hierarchy3"/>
    <dgm:cxn modelId="{275E73C6-B644-42B0-B543-C035AC9E878D}" srcId="{C85965D5-21C0-45BD-ACA6-CAE64FF96E27}" destId="{4F55BC7F-9301-4A0F-B4DC-DDEC93FB1F82}" srcOrd="3" destOrd="0" parTransId="{458BB3D3-E3BC-4332-B270-ADD16E23450C}" sibTransId="{DC0C196B-B119-4879-B845-FF6CAFC69A22}"/>
    <dgm:cxn modelId="{21E701E2-5B01-46EF-BB5C-2C90502A45EF}" type="presOf" srcId="{BEB5519E-2FA3-4853-8216-677A98431C56}" destId="{2D46DE01-7AD9-497D-BE81-E32E7F61175A}" srcOrd="0" destOrd="0" presId="urn:microsoft.com/office/officeart/2005/8/layout/hierarchy3"/>
    <dgm:cxn modelId="{129F9847-F4F5-421E-BB72-56C15E9ACD29}" type="presOf" srcId="{458BB3D3-E3BC-4332-B270-ADD16E23450C}" destId="{E657ECC9-E256-4B82-B04A-602F361E725B}" srcOrd="0" destOrd="0" presId="urn:microsoft.com/office/officeart/2005/8/layout/hierarchy3"/>
    <dgm:cxn modelId="{9AF2AB5B-6779-46EF-A6B3-1C7FD817E0F5}" srcId="{C85965D5-21C0-45BD-ACA6-CAE64FF96E27}" destId="{153DEE0A-3EA0-4932-AAEF-B4962AFE6753}" srcOrd="4" destOrd="0" parTransId="{76815AFA-F018-4873-8BC1-DA66B9AE81FC}" sibTransId="{0EF1B588-C838-4C44-A149-3C21CA732DC2}"/>
    <dgm:cxn modelId="{29FEE797-537E-4EBF-A04C-957947E50BF2}" type="presOf" srcId="{BB29B9D2-7244-43D8-B890-EF3F2CB924D5}" destId="{78991F66-1B5D-4C50-B128-FB098605292E}" srcOrd="0" destOrd="0" presId="urn:microsoft.com/office/officeart/2005/8/layout/hierarchy3"/>
    <dgm:cxn modelId="{C47CCBB2-B0CA-466C-87C3-715C449563B6}" srcId="{CB9DF7B3-4DA2-4E43-A73D-6A858CBD4783}" destId="{A8F01613-905B-4363-B10F-254AD9CD5465}" srcOrd="0" destOrd="0" parTransId="{734DC17F-55CB-4B9F-8453-97A337B3C67A}" sibTransId="{D67271E7-3534-45E6-BB0C-0736FF4853A7}"/>
    <dgm:cxn modelId="{57DB4B80-06E3-416E-91DB-15597C6161E4}" type="presOf" srcId="{8A13170C-8002-46C5-8B11-D79A41915D31}" destId="{857EE987-E027-4815-A579-5BF498794B49}" srcOrd="0" destOrd="0" presId="urn:microsoft.com/office/officeart/2005/8/layout/hierarchy3"/>
    <dgm:cxn modelId="{77ABF76B-DD0C-4469-9A41-870CDEE336D1}" type="presParOf" srcId="{4B437FB0-027F-42F5-A37E-5BCBE70FD864}" destId="{75E50C43-31B1-4FE5-9766-08C951765C0C}" srcOrd="0" destOrd="0" presId="urn:microsoft.com/office/officeart/2005/8/layout/hierarchy3"/>
    <dgm:cxn modelId="{9E161FBA-32F4-4FD1-82F1-EAEBD75AE1DC}" type="presParOf" srcId="{75E50C43-31B1-4FE5-9766-08C951765C0C}" destId="{E6581D62-E42C-457C-8576-8C8DC30F59EA}" srcOrd="0" destOrd="0" presId="urn:microsoft.com/office/officeart/2005/8/layout/hierarchy3"/>
    <dgm:cxn modelId="{8F7E284E-3099-405C-B595-2AD9B9E577EF}" type="presParOf" srcId="{E6581D62-E42C-457C-8576-8C8DC30F59EA}" destId="{707CA3F2-6146-42B0-8CA7-7A9C6D558A6D}" srcOrd="0" destOrd="0" presId="urn:microsoft.com/office/officeart/2005/8/layout/hierarchy3"/>
    <dgm:cxn modelId="{783B1DC6-FF1D-490A-93AB-84A37D163144}" type="presParOf" srcId="{E6581D62-E42C-457C-8576-8C8DC30F59EA}" destId="{6E037677-715D-48CF-A623-458BA6317F5C}" srcOrd="1" destOrd="0" presId="urn:microsoft.com/office/officeart/2005/8/layout/hierarchy3"/>
    <dgm:cxn modelId="{930558CD-4CA0-4249-9FAC-BC7D246D3AF3}" type="presParOf" srcId="{75E50C43-31B1-4FE5-9766-08C951765C0C}" destId="{8F2C7A33-2799-4835-8ACA-185E185BB270}" srcOrd="1" destOrd="0" presId="urn:microsoft.com/office/officeart/2005/8/layout/hierarchy3"/>
    <dgm:cxn modelId="{BF6E273A-3D1F-458F-B06B-C51A3B5070C6}" type="presParOf" srcId="{8F2C7A33-2799-4835-8ACA-185E185BB270}" destId="{288BBD6E-6BA9-4B5C-9A04-48F3C0EDFA9F}" srcOrd="0" destOrd="0" presId="urn:microsoft.com/office/officeart/2005/8/layout/hierarchy3"/>
    <dgm:cxn modelId="{3A4A305B-D729-4AAF-B19A-FD54C60D8B5B}" type="presParOf" srcId="{8F2C7A33-2799-4835-8ACA-185E185BB270}" destId="{857EE987-E027-4815-A579-5BF498794B49}" srcOrd="1" destOrd="0" presId="urn:microsoft.com/office/officeart/2005/8/layout/hierarchy3"/>
    <dgm:cxn modelId="{96530FB8-ACC1-424C-8590-94873E3FA6FD}" type="presParOf" srcId="{8F2C7A33-2799-4835-8ACA-185E185BB270}" destId="{78991F66-1B5D-4C50-B128-FB098605292E}" srcOrd="2" destOrd="0" presId="urn:microsoft.com/office/officeart/2005/8/layout/hierarchy3"/>
    <dgm:cxn modelId="{CE98A797-3D02-4613-A50F-29D952404E8C}" type="presParOf" srcId="{8F2C7A33-2799-4835-8ACA-185E185BB270}" destId="{0158BF60-7DC1-4237-AB50-95F34EEC2343}" srcOrd="3" destOrd="0" presId="urn:microsoft.com/office/officeart/2005/8/layout/hierarchy3"/>
    <dgm:cxn modelId="{C3110192-8D9F-4D93-A6E1-C74E31A5AAFE}" type="presParOf" srcId="{8F2C7A33-2799-4835-8ACA-185E185BB270}" destId="{2D46DE01-7AD9-497D-BE81-E32E7F61175A}" srcOrd="4" destOrd="0" presId="urn:microsoft.com/office/officeart/2005/8/layout/hierarchy3"/>
    <dgm:cxn modelId="{B22CA27E-F347-4965-AACD-0AA1979D7F10}" type="presParOf" srcId="{8F2C7A33-2799-4835-8ACA-185E185BB270}" destId="{7B72BFCC-FDB6-4451-ADA1-6D7BFAC89F91}" srcOrd="5" destOrd="0" presId="urn:microsoft.com/office/officeart/2005/8/layout/hierarchy3"/>
    <dgm:cxn modelId="{BC6E9118-E728-4898-B256-067E8BF9928D}" type="presParOf" srcId="{8F2C7A33-2799-4835-8ACA-185E185BB270}" destId="{E657ECC9-E256-4B82-B04A-602F361E725B}" srcOrd="6" destOrd="0" presId="urn:microsoft.com/office/officeart/2005/8/layout/hierarchy3"/>
    <dgm:cxn modelId="{AF98E257-796A-4861-BADD-799F4ECBF99B}" type="presParOf" srcId="{8F2C7A33-2799-4835-8ACA-185E185BB270}" destId="{ACA10C05-A1B3-4F70-B4D1-8203EEDDC282}" srcOrd="7" destOrd="0" presId="urn:microsoft.com/office/officeart/2005/8/layout/hierarchy3"/>
    <dgm:cxn modelId="{ACB6EAC0-762B-4B16-968E-75E8F46C43F9}" type="presParOf" srcId="{8F2C7A33-2799-4835-8ACA-185E185BB270}" destId="{3A18007B-F81F-4A0E-8D86-EF54772855C7}" srcOrd="8" destOrd="0" presId="urn:microsoft.com/office/officeart/2005/8/layout/hierarchy3"/>
    <dgm:cxn modelId="{8AD7AABE-FF7F-4A4C-A585-AB2D91BA1219}" type="presParOf" srcId="{8F2C7A33-2799-4835-8ACA-185E185BB270}" destId="{22608126-0977-4773-8CB5-5B0923AD0BB9}" srcOrd="9" destOrd="0" presId="urn:microsoft.com/office/officeart/2005/8/layout/hierarchy3"/>
    <dgm:cxn modelId="{42B8FD0A-569A-43A8-84FB-6D6E8711500E}" type="presParOf" srcId="{4B437FB0-027F-42F5-A37E-5BCBE70FD864}" destId="{E428EB68-DAC7-4058-A8C5-2A9347535E78}" srcOrd="1" destOrd="0" presId="urn:microsoft.com/office/officeart/2005/8/layout/hierarchy3"/>
    <dgm:cxn modelId="{F723A852-4514-4491-AFCE-B93D3FC40AA7}" type="presParOf" srcId="{E428EB68-DAC7-4058-A8C5-2A9347535E78}" destId="{00BC3EDE-8AA9-46E6-90A3-A0C1A0BB18A0}" srcOrd="0" destOrd="0" presId="urn:microsoft.com/office/officeart/2005/8/layout/hierarchy3"/>
    <dgm:cxn modelId="{C5EE92A3-803C-4D02-8BC0-9AC11F541242}" type="presParOf" srcId="{00BC3EDE-8AA9-46E6-90A3-A0C1A0BB18A0}" destId="{F4D047B2-0283-414A-B416-29A475DBA618}" srcOrd="0" destOrd="0" presId="urn:microsoft.com/office/officeart/2005/8/layout/hierarchy3"/>
    <dgm:cxn modelId="{894E26E5-1060-4FD6-AD7E-DA2B96548385}" type="presParOf" srcId="{00BC3EDE-8AA9-46E6-90A3-A0C1A0BB18A0}" destId="{BBA7F3CD-F352-4EF6-BA30-21267B3FB5B3}" srcOrd="1" destOrd="0" presId="urn:microsoft.com/office/officeart/2005/8/layout/hierarchy3"/>
    <dgm:cxn modelId="{0C33E6B4-3D69-4870-AA41-E06553EE208B}" type="presParOf" srcId="{E428EB68-DAC7-4058-A8C5-2A9347535E78}" destId="{198C3D0C-AFCF-43FF-A6F1-D71C13106B93}" srcOrd="1" destOrd="0" presId="urn:microsoft.com/office/officeart/2005/8/layout/hierarchy3"/>
    <dgm:cxn modelId="{CC748F5E-493F-4D80-9BF3-38B6A63C4560}" type="presParOf" srcId="{198C3D0C-AFCF-43FF-A6F1-D71C13106B93}" destId="{F705D191-D518-4E30-A593-4FA3C83CE0A2}" srcOrd="0" destOrd="0" presId="urn:microsoft.com/office/officeart/2005/8/layout/hierarchy3"/>
    <dgm:cxn modelId="{BA7E5DD9-2E40-4AC6-A751-C7AFEC57922E}" type="presParOf" srcId="{198C3D0C-AFCF-43FF-A6F1-D71C13106B93}" destId="{AEC54659-D6F4-4B9A-AC96-9030127247A4}" srcOrd="1" destOrd="0" presId="urn:microsoft.com/office/officeart/2005/8/layout/hierarchy3"/>
    <dgm:cxn modelId="{56C4FA22-2BE6-4DE3-8182-D672C70412FA}" type="presParOf" srcId="{198C3D0C-AFCF-43FF-A6F1-D71C13106B93}" destId="{6E08455A-42C0-4966-8086-0027BF46D64C}" srcOrd="2" destOrd="0" presId="urn:microsoft.com/office/officeart/2005/8/layout/hierarchy3"/>
    <dgm:cxn modelId="{3BD59199-AA68-4178-B768-4C7A3508216B}" type="presParOf" srcId="{198C3D0C-AFCF-43FF-A6F1-D71C13106B93}" destId="{80F5BB5B-7083-4A23-890E-B856507CEA91}" srcOrd="3" destOrd="0" presId="urn:microsoft.com/office/officeart/2005/8/layout/hierarchy3"/>
    <dgm:cxn modelId="{D333BD6D-30B0-469A-BF20-C527A1D1EA75}" type="presParOf" srcId="{198C3D0C-AFCF-43FF-A6F1-D71C13106B93}" destId="{291CF128-6FDF-4A21-87BA-DB2C3AE4AF4C}" srcOrd="4" destOrd="0" presId="urn:microsoft.com/office/officeart/2005/8/layout/hierarchy3"/>
    <dgm:cxn modelId="{4BEEA477-DED8-4C68-8CCF-2DC48374372C}" type="presParOf" srcId="{198C3D0C-AFCF-43FF-A6F1-D71C13106B93}" destId="{9B55DEA6-DA20-4364-A6A8-1B5CDA224A0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58DECE6-27F5-46FB-A754-65F9583DBBAE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E311EB-ED24-4965-BBDF-54E28E9ADD92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▼ org.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20866A21-5E95-40F1-8E72-441E65D45F5A}" type="parTrans" cxnId="{F2976664-210A-4048-8B35-16BE3C88715F}">
      <dgm:prSet/>
      <dgm:spPr/>
      <dgm:t>
        <a:bodyPr/>
        <a:lstStyle/>
        <a:p>
          <a:endParaRPr lang="en-US"/>
        </a:p>
      </dgm:t>
    </dgm:pt>
    <dgm:pt modelId="{8F4AA579-75F3-4811-9118-B654033CEA50}" type="sibTrans" cxnId="{F2976664-210A-4048-8B35-16BE3C88715F}">
      <dgm:prSet/>
      <dgm:spPr/>
      <dgm:t>
        <a:bodyPr/>
        <a:lstStyle/>
        <a:p>
          <a:endParaRPr lang="en-US"/>
        </a:p>
      </dgm:t>
    </dgm:pt>
    <dgm:pt modelId="{6460A18A-2AFC-4E22-8FCB-7E656A47B138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▼ non-core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D3EDDBA6-3163-488C-899E-9FC772CECAE7}" type="parTrans" cxnId="{271BB5A9-B418-4C50-A29E-567AA6A6731C}">
      <dgm:prSet/>
      <dgm:spPr/>
      <dgm:t>
        <a:bodyPr/>
        <a:lstStyle/>
        <a:p>
          <a:endParaRPr lang="en-US"/>
        </a:p>
      </dgm:t>
    </dgm:pt>
    <dgm:pt modelId="{8FFAD580-9A75-46C2-99A2-61EEECD9E3DD}" type="sibTrans" cxnId="{271BB5A9-B418-4C50-A29E-567AA6A6731C}">
      <dgm:prSet/>
      <dgm:spPr/>
      <dgm:t>
        <a:bodyPr/>
        <a:lstStyle/>
        <a:p>
          <a:endParaRPr lang="en-US"/>
        </a:p>
      </dgm:t>
    </dgm:pt>
    <dgm:pt modelId="{339C04D3-685A-4195-A573-EE4155C97F84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New body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21B263DA-E4BF-40B3-B323-453D55C6B8C8}" type="parTrans" cxnId="{60ED8689-67C2-4677-9587-0AACB9054B70}">
      <dgm:prSet/>
      <dgm:spPr/>
      <dgm:t>
        <a:bodyPr/>
        <a:lstStyle/>
        <a:p>
          <a:endParaRPr lang="en-US"/>
        </a:p>
      </dgm:t>
    </dgm:pt>
    <dgm:pt modelId="{1DC79925-A275-425A-BD7F-C679D860B9FC}" type="sibTrans" cxnId="{60ED8689-67C2-4677-9587-0AACB9054B70}">
      <dgm:prSet/>
      <dgm:spPr/>
      <dgm:t>
        <a:bodyPr/>
        <a:lstStyle/>
        <a:p>
          <a:endParaRPr lang="en-US"/>
        </a:p>
      </dgm:t>
    </dgm:pt>
    <dgm:pt modelId="{E0B0337D-EEAE-4B79-936A-F6103110C727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JV/SPV/merger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D9488544-5C7A-40C7-85D2-2DC73E1F5331}" type="parTrans" cxnId="{28FBC202-1C1D-4196-8787-238A7FA7CD04}">
      <dgm:prSet/>
      <dgm:spPr/>
      <dgm:t>
        <a:bodyPr/>
        <a:lstStyle/>
        <a:p>
          <a:endParaRPr lang="en-US"/>
        </a:p>
      </dgm:t>
    </dgm:pt>
    <dgm:pt modelId="{30DBA5DC-06CE-4F7C-9612-CF07EF834B9E}" type="sibTrans" cxnId="{28FBC202-1C1D-4196-8787-238A7FA7CD04}">
      <dgm:prSet/>
      <dgm:spPr/>
      <dgm:t>
        <a:bodyPr/>
        <a:lstStyle/>
        <a:p>
          <a:endParaRPr lang="en-US"/>
        </a:p>
      </dgm:t>
    </dgm:pt>
    <dgm:pt modelId="{52AEA1BC-C648-4944-A4F9-9B681C928869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Commercial accounting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D9823143-0157-4D2A-9117-604080594F7B}" type="parTrans" cxnId="{90EC0964-F37B-47DD-A496-F53C1A9105DF}">
      <dgm:prSet/>
      <dgm:spPr/>
      <dgm:t>
        <a:bodyPr/>
        <a:lstStyle/>
        <a:p>
          <a:endParaRPr lang="en-US"/>
        </a:p>
      </dgm:t>
    </dgm:pt>
    <dgm:pt modelId="{4E9EE96A-63F7-43EE-ACE0-72AD5C1607CC}" type="sibTrans" cxnId="{90EC0964-F37B-47DD-A496-F53C1A9105DF}">
      <dgm:prSet/>
      <dgm:spPr/>
      <dgm:t>
        <a:bodyPr/>
        <a:lstStyle/>
        <a:p>
          <a:endParaRPr lang="en-US"/>
        </a:p>
      </dgm:t>
    </dgm:pt>
    <dgm:pt modelId="{69E7DEDE-0B58-405B-8144-7D02FE0369C5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State police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C26EC396-BF75-4849-AFFE-9B1E5CBF67E0}" type="parTrans" cxnId="{EC8F1E82-643D-4685-BF91-73C025B3464F}">
      <dgm:prSet/>
      <dgm:spPr/>
      <dgm:t>
        <a:bodyPr/>
        <a:lstStyle/>
        <a:p>
          <a:endParaRPr lang="en-US"/>
        </a:p>
      </dgm:t>
    </dgm:pt>
    <dgm:pt modelId="{DDA95FCD-B5B1-4F43-9B17-4096C74D330E}" type="sibTrans" cxnId="{EC8F1E82-643D-4685-BF91-73C025B3464F}">
      <dgm:prSet/>
      <dgm:spPr/>
      <dgm:t>
        <a:bodyPr/>
        <a:lstStyle/>
        <a:p>
          <a:endParaRPr lang="en-US"/>
        </a:p>
      </dgm:t>
    </dgm:pt>
    <dgm:pt modelId="{04A46269-0F52-4376-B803-E5B0C9FD383E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KVS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36454A23-EC35-4E10-A980-987B9AC25992}" type="parTrans" cxnId="{26DE82B7-FF58-4DCA-B3B8-CD3639132A44}">
      <dgm:prSet/>
      <dgm:spPr/>
      <dgm:t>
        <a:bodyPr/>
        <a:lstStyle/>
        <a:p>
          <a:endParaRPr lang="en-US"/>
        </a:p>
      </dgm:t>
    </dgm:pt>
    <dgm:pt modelId="{72EB94F6-E0B2-451E-BBF1-63142BDAFFA9}" type="sibTrans" cxnId="{26DE82B7-FF58-4DCA-B3B8-CD3639132A44}">
      <dgm:prSet/>
      <dgm:spPr/>
      <dgm:t>
        <a:bodyPr/>
        <a:lstStyle/>
        <a:p>
          <a:endParaRPr lang="en-US"/>
        </a:p>
      </dgm:t>
    </dgm:pt>
    <dgm:pt modelId="{B988DEBE-997C-4A0D-8467-F82565AF9254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no cross subsidization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3AFC313E-7D29-4FBE-B199-0DFCCC08EB10}" type="parTrans" cxnId="{31F93386-2342-4BCF-92AC-DB4619CD125C}">
      <dgm:prSet/>
      <dgm:spPr/>
      <dgm:t>
        <a:bodyPr/>
        <a:lstStyle/>
        <a:p>
          <a:endParaRPr lang="en-US"/>
        </a:p>
      </dgm:t>
    </dgm:pt>
    <dgm:pt modelId="{69796163-8747-4DD2-AB41-726F05D8AA48}" type="sibTrans" cxnId="{31F93386-2342-4BCF-92AC-DB4619CD125C}">
      <dgm:prSet/>
      <dgm:spPr/>
      <dgm:t>
        <a:bodyPr/>
        <a:lstStyle/>
        <a:p>
          <a:endParaRPr lang="en-US"/>
        </a:p>
      </dgm:t>
    </dgm:pt>
    <dgm:pt modelId="{FCF0290E-BD34-420F-959D-E97EEE8CC539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Rail to </a:t>
          </a:r>
          <a:r>
            <a:rPr lang="en-US" sz="2400" b="0" dirty="0" err="1" smtClean="0">
              <a:latin typeface="Franklin Gothic Medium Cond" panose="020B0606030402020204" pitchFamily="34" charset="0"/>
            </a:rPr>
            <a:t>Gen.Budget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FA22364D-F815-4006-BEAC-45C53332F2D6}" type="parTrans" cxnId="{ACEFCFA4-2295-4295-9991-E7E0AB5A828D}">
      <dgm:prSet/>
      <dgm:spPr/>
      <dgm:t>
        <a:bodyPr/>
        <a:lstStyle/>
        <a:p>
          <a:endParaRPr lang="en-US"/>
        </a:p>
      </dgm:t>
    </dgm:pt>
    <dgm:pt modelId="{A7F89047-5F66-48C5-AF4B-FFBCB864DA80}" type="sibTrans" cxnId="{ACEFCFA4-2295-4295-9991-E7E0AB5A828D}">
      <dgm:prSet/>
      <dgm:spPr/>
      <dgm:t>
        <a:bodyPr/>
        <a:lstStyle/>
        <a:p>
          <a:endParaRPr lang="en-US"/>
        </a:p>
      </dgm:t>
    </dgm:pt>
    <dgm:pt modelId="{C62577B5-1948-493D-A4A3-E71CF535ABD2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Finance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688BEE23-3A53-47B6-9278-AF1405839F29}" type="parTrans" cxnId="{4863DC17-8EE5-4D1A-83B3-DEE2508DF3DC}">
      <dgm:prSet/>
      <dgm:spPr/>
      <dgm:t>
        <a:bodyPr/>
        <a:lstStyle/>
        <a:p>
          <a:endParaRPr lang="en-US"/>
        </a:p>
      </dgm:t>
    </dgm:pt>
    <dgm:pt modelId="{550AD0D6-B004-4917-AECE-86C9E544761A}" type="sibTrans" cxnId="{4863DC17-8EE5-4D1A-83B3-DEE2508DF3DC}">
      <dgm:prSet/>
      <dgm:spPr/>
      <dgm:t>
        <a:bodyPr/>
        <a:lstStyle/>
        <a:p>
          <a:endParaRPr lang="en-US"/>
        </a:p>
      </dgm:t>
    </dgm:pt>
    <dgm:pt modelId="{734D495E-1FFD-4304-806B-C16B88981D74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Urban rail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92EE876E-2C1B-4C6C-A6CA-BF4D44D1D63C}" type="parTrans" cxnId="{F9552E98-24EC-4BA0-BC01-1D3B7F906AAA}">
      <dgm:prSet/>
      <dgm:spPr/>
      <dgm:t>
        <a:bodyPr/>
        <a:lstStyle/>
        <a:p>
          <a:endParaRPr lang="en-US"/>
        </a:p>
      </dgm:t>
    </dgm:pt>
    <dgm:pt modelId="{2F1C4A2C-3BFC-4BBC-8B3A-3067E82E7A2F}" type="sibTrans" cxnId="{F9552E98-24EC-4BA0-BC01-1D3B7F906AAA}">
      <dgm:prSet/>
      <dgm:spPr/>
      <dgm:t>
        <a:bodyPr/>
        <a:lstStyle/>
        <a:p>
          <a:endParaRPr lang="en-US"/>
        </a:p>
      </dgm:t>
    </dgm:pt>
    <dgm:pt modelId="{E901B1AE-2AF6-4965-B566-BBA6634BD3A5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Mfg.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7EEC1EB6-5554-4DB1-8E6B-E3AB574157F3}" type="parTrans" cxnId="{04551C3D-C8CF-41C7-899E-5610B91492B7}">
      <dgm:prSet/>
      <dgm:spPr/>
      <dgm:t>
        <a:bodyPr/>
        <a:lstStyle/>
        <a:p>
          <a:endParaRPr lang="en-US"/>
        </a:p>
      </dgm:t>
    </dgm:pt>
    <dgm:pt modelId="{4B1CB061-7E6F-4C41-8DA8-32B66314EED4}" type="sibTrans" cxnId="{04551C3D-C8CF-41C7-899E-5610B91492B7}">
      <dgm:prSet/>
      <dgm:spPr/>
      <dgm:t>
        <a:bodyPr/>
        <a:lstStyle/>
        <a:p>
          <a:endParaRPr lang="en-US"/>
        </a:p>
      </dgm:t>
    </dgm:pt>
    <dgm:pt modelId="{3447DABC-D1AA-40FA-BCB9-A0A155A79427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Union ministries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FA648C00-0FA3-4A4D-9D43-FF451ED0191C}" type="parTrans" cxnId="{BE27D2E0-2F3F-4F93-9C5E-90D8336139A3}">
      <dgm:prSet/>
      <dgm:spPr/>
      <dgm:t>
        <a:bodyPr/>
        <a:lstStyle/>
        <a:p>
          <a:endParaRPr lang="en-US"/>
        </a:p>
      </dgm:t>
    </dgm:pt>
    <dgm:pt modelId="{5E4FF8E4-84D6-4407-B33B-C3FAD8B40654}" type="sibTrans" cxnId="{BE27D2E0-2F3F-4F93-9C5E-90D8336139A3}">
      <dgm:prSet/>
      <dgm:spPr/>
      <dgm:t>
        <a:bodyPr/>
        <a:lstStyle/>
        <a:p>
          <a:endParaRPr lang="en-US"/>
        </a:p>
      </dgm:t>
    </dgm:pt>
    <dgm:pt modelId="{FD794A9E-7C28-4B24-B16D-3CD3A314BCFA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Investment Committee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E0A3907B-B508-49B5-A50F-ECEB1657AB1B}" type="parTrans" cxnId="{55AC688E-D614-4D05-A206-EB26EE7DAD09}">
      <dgm:prSet/>
      <dgm:spPr/>
      <dgm:t>
        <a:bodyPr/>
        <a:lstStyle/>
        <a:p>
          <a:endParaRPr lang="en-US"/>
        </a:p>
      </dgm:t>
    </dgm:pt>
    <dgm:pt modelId="{96C47D31-0B70-452C-858E-AD70ECBEAE91}" type="sibTrans" cxnId="{55AC688E-D614-4D05-A206-EB26EE7DAD09}">
      <dgm:prSet/>
      <dgm:spPr/>
      <dgm:t>
        <a:bodyPr/>
        <a:lstStyle/>
        <a:p>
          <a:endParaRPr lang="en-US"/>
        </a:p>
      </dgm:t>
    </dgm:pt>
    <dgm:pt modelId="{86F25243-EA51-4D6E-ADB1-F38B7736DA80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services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2230CABE-151E-4B37-AFD3-74CA4FEFA6C2}" type="parTrans" cxnId="{247CAB4E-4579-4919-B94E-5CBDED6BD9EE}">
      <dgm:prSet/>
      <dgm:spPr/>
      <dgm:t>
        <a:bodyPr/>
        <a:lstStyle/>
        <a:p>
          <a:endParaRPr lang="en-US"/>
        </a:p>
      </dgm:t>
    </dgm:pt>
    <dgm:pt modelId="{3AC86E16-56DB-41BA-812A-9FBCAFFD91BC}" type="sibTrans" cxnId="{247CAB4E-4579-4919-B94E-5CBDED6BD9EE}">
      <dgm:prSet/>
      <dgm:spPr/>
      <dgm:t>
        <a:bodyPr/>
        <a:lstStyle/>
        <a:p>
          <a:endParaRPr lang="en-US"/>
        </a:p>
      </dgm:t>
    </dgm:pt>
    <dgm:pt modelId="{60C9C781-BBA7-4E77-AB3B-1CEFD7F497FC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zones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95330CFD-6FF7-4355-A231-4448F6E7ED4F}" type="parTrans" cxnId="{9F18A1F0-E59B-499D-AADC-18B1B5D53798}">
      <dgm:prSet/>
      <dgm:spPr/>
      <dgm:t>
        <a:bodyPr/>
        <a:lstStyle/>
        <a:p>
          <a:endParaRPr lang="en-US"/>
        </a:p>
      </dgm:t>
    </dgm:pt>
    <dgm:pt modelId="{3C5BBBF4-ACA0-4DAA-9603-8C963F88E4A0}" type="sibTrans" cxnId="{9F18A1F0-E59B-499D-AADC-18B1B5D53798}">
      <dgm:prSet/>
      <dgm:spPr/>
      <dgm:t>
        <a:bodyPr/>
        <a:lstStyle/>
        <a:p>
          <a:endParaRPr lang="en-US"/>
        </a:p>
      </dgm:t>
    </dgm:pt>
    <dgm:pt modelId="{6F5D636A-FE1B-407E-A261-F65D386FB268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fares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39B4C734-F96B-427C-9539-F418A05F0183}" type="parTrans" cxnId="{A349D043-313D-40BB-B476-4AD96E7BB9D0}">
      <dgm:prSet/>
      <dgm:spPr/>
      <dgm:t>
        <a:bodyPr/>
        <a:lstStyle/>
        <a:p>
          <a:endParaRPr lang="en-US"/>
        </a:p>
      </dgm:t>
    </dgm:pt>
    <dgm:pt modelId="{08E72249-962E-4251-9185-F7FE26EAD9A6}" type="sibTrans" cxnId="{A349D043-313D-40BB-B476-4AD96E7BB9D0}">
      <dgm:prSet/>
      <dgm:spPr/>
      <dgm:t>
        <a:bodyPr/>
        <a:lstStyle/>
        <a:p>
          <a:endParaRPr lang="en-US"/>
        </a:p>
      </dgm:t>
    </dgm:pt>
    <dgm:pt modelId="{F47A6CA7-F6BF-4D9B-AD89-F66948D45EC3}" type="pres">
      <dgm:prSet presAssocID="{058DECE6-27F5-46FB-A754-65F9583DBBAE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0DF330-686A-43D9-A011-FA481C2E255F}" type="pres">
      <dgm:prSet presAssocID="{D7E311EB-ED24-4965-BBDF-54E28E9ADD92}" presName="composite" presStyleCnt="0"/>
      <dgm:spPr/>
    </dgm:pt>
    <dgm:pt modelId="{2C5AF74D-F8DE-4BE7-9219-D0B2E45F2D39}" type="pres">
      <dgm:prSet presAssocID="{D7E311EB-ED24-4965-BBDF-54E28E9ADD92}" presName="Image" presStyleLbl="align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D047959-0B35-406C-8FC3-2CFCCD18B4C2}" type="pres">
      <dgm:prSet presAssocID="{D7E311EB-ED24-4965-BBDF-54E28E9ADD92}" presName="Accent" presStyleLbl="parChTrans1D1" presStyleIdx="0" presStyleCnt="5"/>
      <dgm:spPr/>
    </dgm:pt>
    <dgm:pt modelId="{D1E409BA-6DA8-4DE8-B97D-F180D3036832}" type="pres">
      <dgm:prSet presAssocID="{D7E311EB-ED24-4965-BBDF-54E28E9ADD92}" presName="Paren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1591F-5DEF-403D-B3FF-058E0BAE76AA}" type="pres">
      <dgm:prSet presAssocID="{8F4AA579-75F3-4811-9118-B654033CEA50}" presName="sibTrans" presStyleCnt="0"/>
      <dgm:spPr/>
    </dgm:pt>
    <dgm:pt modelId="{4F275957-7413-4E67-94F8-DC08327088DC}" type="pres">
      <dgm:prSet presAssocID="{6460A18A-2AFC-4E22-8FCB-7E656A47B138}" presName="composite" presStyleCnt="0"/>
      <dgm:spPr/>
    </dgm:pt>
    <dgm:pt modelId="{C99F704F-E8E4-49FC-97A1-4D5AD7E611F2}" type="pres">
      <dgm:prSet presAssocID="{6460A18A-2AFC-4E22-8FCB-7E656A47B138}" presName="Image" presStyleLbl="align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50530AE-E370-4319-8800-2ED203013A86}" type="pres">
      <dgm:prSet presAssocID="{6460A18A-2AFC-4E22-8FCB-7E656A47B138}" presName="Accent" presStyleLbl="parChTrans1D1" presStyleIdx="1" presStyleCnt="5"/>
      <dgm:spPr/>
    </dgm:pt>
    <dgm:pt modelId="{6BA054FB-6B10-4416-825B-1B7D66703D7B}" type="pres">
      <dgm:prSet presAssocID="{6460A18A-2AFC-4E22-8FCB-7E656A47B138}" presName="Paren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DB0BCB-62E1-4401-9468-4B13CE81C3FF}" type="pres">
      <dgm:prSet presAssocID="{8FFAD580-9A75-46C2-99A2-61EEECD9E3DD}" presName="sibTrans" presStyleCnt="0"/>
      <dgm:spPr/>
    </dgm:pt>
    <dgm:pt modelId="{9656A0F0-FEA1-41A3-AE92-38CDED4D22C9}" type="pres">
      <dgm:prSet presAssocID="{339C04D3-685A-4195-A573-EE4155C97F84}" presName="composite" presStyleCnt="0"/>
      <dgm:spPr/>
    </dgm:pt>
    <dgm:pt modelId="{24B9AC6C-B53F-49C3-81CD-0ECEFA1997C6}" type="pres">
      <dgm:prSet presAssocID="{339C04D3-685A-4195-A573-EE4155C97F84}" presName="Image" presStyleLbl="align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0C57130-4928-4C3A-88B6-3B8A4CCD6D97}" type="pres">
      <dgm:prSet presAssocID="{339C04D3-685A-4195-A573-EE4155C97F84}" presName="Accent" presStyleLbl="parChTrans1D1" presStyleIdx="2" presStyleCnt="5"/>
      <dgm:spPr/>
    </dgm:pt>
    <dgm:pt modelId="{F6A837F9-9142-4E42-9105-636C60FA4FAB}" type="pres">
      <dgm:prSet presAssocID="{339C04D3-685A-4195-A573-EE4155C97F84}" presName="Paren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D60C53-9846-4221-A9C3-1B5C33E9D671}" type="pres">
      <dgm:prSet presAssocID="{1DC79925-A275-425A-BD7F-C679D860B9FC}" presName="sibTrans" presStyleCnt="0"/>
      <dgm:spPr/>
    </dgm:pt>
    <dgm:pt modelId="{86FD3BD9-71DB-442B-8D86-5D2059D40852}" type="pres">
      <dgm:prSet presAssocID="{E0B0337D-EEAE-4B79-936A-F6103110C727}" presName="composite" presStyleCnt="0"/>
      <dgm:spPr/>
    </dgm:pt>
    <dgm:pt modelId="{A8648834-D1C9-41D0-9F5A-1B51BAE4E462}" type="pres">
      <dgm:prSet presAssocID="{E0B0337D-EEAE-4B79-936A-F6103110C727}" presName="Image" presStyleLbl="alig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581A05E-143A-4AA8-A086-BC69B7D92965}" type="pres">
      <dgm:prSet presAssocID="{E0B0337D-EEAE-4B79-936A-F6103110C727}" presName="Accent" presStyleLbl="parChTrans1D1" presStyleIdx="3" presStyleCnt="5"/>
      <dgm:spPr/>
    </dgm:pt>
    <dgm:pt modelId="{20E435CF-02E6-43A6-9B70-6744ACBCD0C1}" type="pres">
      <dgm:prSet presAssocID="{E0B0337D-EEAE-4B79-936A-F6103110C727}" presName="Paren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C96945-4EB2-4864-AA18-ED66990FF9BF}" type="pres">
      <dgm:prSet presAssocID="{30DBA5DC-06CE-4F7C-9612-CF07EF834B9E}" presName="sibTrans" presStyleCnt="0"/>
      <dgm:spPr/>
    </dgm:pt>
    <dgm:pt modelId="{81E6C4BD-414F-4472-B2DA-C21DDA11ABF3}" type="pres">
      <dgm:prSet presAssocID="{C62577B5-1948-493D-A4A3-E71CF535ABD2}" presName="composite" presStyleCnt="0"/>
      <dgm:spPr/>
    </dgm:pt>
    <dgm:pt modelId="{9DB02F1D-1B4F-45E8-8FF7-A59BA2CEE673}" type="pres">
      <dgm:prSet presAssocID="{C62577B5-1948-493D-A4A3-E71CF535ABD2}" presName="Image" presStyleLbl="alig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F6ED968C-66B5-4AA2-88B2-9F5175E684B2}" type="pres">
      <dgm:prSet presAssocID="{C62577B5-1948-493D-A4A3-E71CF535ABD2}" presName="Accent" presStyleLbl="parChTrans1D1" presStyleIdx="4" presStyleCnt="5"/>
      <dgm:spPr/>
    </dgm:pt>
    <dgm:pt modelId="{E499FED3-9308-4DE2-A4D7-614A63CDF163}" type="pres">
      <dgm:prSet presAssocID="{C62577B5-1948-493D-A4A3-E71CF535ABD2}" presName="Paren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EC2A38-6750-46E5-9AFA-2BEBAC492600}" type="presOf" srcId="{69E7DEDE-0B58-405B-8144-7D02FE0369C5}" destId="{6BA054FB-6B10-4416-825B-1B7D66703D7B}" srcOrd="0" destOrd="2" presId="urn:microsoft.com/office/officeart/2008/layout/PictureLineup"/>
    <dgm:cxn modelId="{F9552E98-24EC-4BA0-BC01-1D3B7F906AAA}" srcId="{E0B0337D-EEAE-4B79-936A-F6103110C727}" destId="{734D495E-1FFD-4304-806B-C16B88981D74}" srcOrd="0" destOrd="0" parTransId="{92EE876E-2C1B-4C6C-A6CA-BF4D44D1D63C}" sibTransId="{2F1C4A2C-3BFC-4BBC-8B3A-3067E82E7A2F}"/>
    <dgm:cxn modelId="{271BB5A9-B418-4C50-A29E-567AA6A6731C}" srcId="{058DECE6-27F5-46FB-A754-65F9583DBBAE}" destId="{6460A18A-2AFC-4E22-8FCB-7E656A47B138}" srcOrd="1" destOrd="0" parTransId="{D3EDDBA6-3163-488C-899E-9FC772CECAE7}" sibTransId="{8FFAD580-9A75-46C2-99A2-61EEECD9E3DD}"/>
    <dgm:cxn modelId="{B65697A8-BD1C-4B4B-84C6-5B9790CD97A7}" type="presOf" srcId="{52AEA1BC-C648-4944-A4F9-9B681C928869}" destId="{6BA054FB-6B10-4416-825B-1B7D66703D7B}" srcOrd="0" destOrd="1" presId="urn:microsoft.com/office/officeart/2008/layout/PictureLineup"/>
    <dgm:cxn modelId="{2BD88FA2-981C-41ED-B878-4ECDEC8FF3BE}" type="presOf" srcId="{058DECE6-27F5-46FB-A754-65F9583DBBAE}" destId="{F47A6CA7-F6BF-4D9B-AD89-F66948D45EC3}" srcOrd="0" destOrd="0" presId="urn:microsoft.com/office/officeart/2008/layout/PictureLineup"/>
    <dgm:cxn modelId="{56612255-BA73-4A3C-AC73-281F7F0C0674}" type="presOf" srcId="{6F5D636A-FE1B-407E-A261-F65D386FB268}" destId="{F6A837F9-9142-4E42-9105-636C60FA4FAB}" srcOrd="0" destOrd="1" presId="urn:microsoft.com/office/officeart/2008/layout/PictureLineup"/>
    <dgm:cxn modelId="{93E748BF-0D4B-4017-A9B5-8C1F2CD4E59B}" type="presOf" srcId="{FD794A9E-7C28-4B24-B16D-3CD3A314BCFA}" destId="{E499FED3-9308-4DE2-A4D7-614A63CDF163}" srcOrd="0" destOrd="2" presId="urn:microsoft.com/office/officeart/2008/layout/PictureLineup"/>
    <dgm:cxn modelId="{A349D043-313D-40BB-B476-4AD96E7BB9D0}" srcId="{339C04D3-685A-4195-A573-EE4155C97F84}" destId="{6F5D636A-FE1B-407E-A261-F65D386FB268}" srcOrd="0" destOrd="0" parTransId="{39B4C734-F96B-427C-9539-F418A05F0183}" sibTransId="{08E72249-962E-4251-9185-F7FE26EAD9A6}"/>
    <dgm:cxn modelId="{7736A461-1EBD-439C-A76E-E759BC37736F}" type="presOf" srcId="{D7E311EB-ED24-4965-BBDF-54E28E9ADD92}" destId="{D1E409BA-6DA8-4DE8-B97D-F180D3036832}" srcOrd="0" destOrd="0" presId="urn:microsoft.com/office/officeart/2008/layout/PictureLineup"/>
    <dgm:cxn modelId="{ED54D1AF-FD2A-473D-890C-E9BA66B29E41}" type="presOf" srcId="{6460A18A-2AFC-4E22-8FCB-7E656A47B138}" destId="{6BA054FB-6B10-4416-825B-1B7D66703D7B}" srcOrd="0" destOrd="0" presId="urn:microsoft.com/office/officeart/2008/layout/PictureLineup"/>
    <dgm:cxn modelId="{BE27D2E0-2F3F-4F93-9C5E-90D8336139A3}" srcId="{E0B0337D-EEAE-4B79-936A-F6103110C727}" destId="{3447DABC-D1AA-40FA-BCB9-A0A155A79427}" srcOrd="2" destOrd="0" parTransId="{FA648C00-0FA3-4A4D-9D43-FF451ED0191C}" sibTransId="{5E4FF8E4-84D6-4407-B33B-C3FAD8B40654}"/>
    <dgm:cxn modelId="{19631B12-8752-4C77-A6CB-12418C694456}" type="presOf" srcId="{B988DEBE-997C-4A0D-8467-F82565AF9254}" destId="{F6A837F9-9142-4E42-9105-636C60FA4FAB}" srcOrd="0" destOrd="2" presId="urn:microsoft.com/office/officeart/2008/layout/PictureLineup"/>
    <dgm:cxn modelId="{0D4CC976-5E35-47E5-B0CC-61F1A45A675B}" type="presOf" srcId="{86F25243-EA51-4D6E-ADB1-F38B7736DA80}" destId="{D1E409BA-6DA8-4DE8-B97D-F180D3036832}" srcOrd="0" destOrd="1" presId="urn:microsoft.com/office/officeart/2008/layout/PictureLineup"/>
    <dgm:cxn modelId="{F2976664-210A-4048-8B35-16BE3C88715F}" srcId="{058DECE6-27F5-46FB-A754-65F9583DBBAE}" destId="{D7E311EB-ED24-4965-BBDF-54E28E9ADD92}" srcOrd="0" destOrd="0" parTransId="{20866A21-5E95-40F1-8E72-441E65D45F5A}" sibTransId="{8F4AA579-75F3-4811-9118-B654033CEA50}"/>
    <dgm:cxn modelId="{ACEFCFA4-2295-4295-9991-E7E0AB5A828D}" srcId="{C62577B5-1948-493D-A4A3-E71CF535ABD2}" destId="{FCF0290E-BD34-420F-959D-E97EEE8CC539}" srcOrd="0" destOrd="0" parTransId="{FA22364D-F815-4006-BEAC-45C53332F2D6}" sibTransId="{A7F89047-5F66-48C5-AF4B-FFBCB864DA80}"/>
    <dgm:cxn modelId="{3D2E1655-2D7B-4CA3-A48E-B60132FDA0F9}" type="presOf" srcId="{734D495E-1FFD-4304-806B-C16B88981D74}" destId="{20E435CF-02E6-43A6-9B70-6744ACBCD0C1}" srcOrd="0" destOrd="1" presId="urn:microsoft.com/office/officeart/2008/layout/PictureLineup"/>
    <dgm:cxn modelId="{247CAB4E-4579-4919-B94E-5CBDED6BD9EE}" srcId="{D7E311EB-ED24-4965-BBDF-54E28E9ADD92}" destId="{86F25243-EA51-4D6E-ADB1-F38B7736DA80}" srcOrd="0" destOrd="0" parTransId="{2230CABE-151E-4B37-AFD3-74CA4FEFA6C2}" sibTransId="{3AC86E16-56DB-41BA-812A-9FBCAFFD91BC}"/>
    <dgm:cxn modelId="{31F93386-2342-4BCF-92AC-DB4619CD125C}" srcId="{339C04D3-685A-4195-A573-EE4155C97F84}" destId="{B988DEBE-997C-4A0D-8467-F82565AF9254}" srcOrd="1" destOrd="0" parTransId="{3AFC313E-7D29-4FBE-B199-0DFCCC08EB10}" sibTransId="{69796163-8747-4DD2-AB41-726F05D8AA48}"/>
    <dgm:cxn modelId="{90EC0964-F37B-47DD-A496-F53C1A9105DF}" srcId="{6460A18A-2AFC-4E22-8FCB-7E656A47B138}" destId="{52AEA1BC-C648-4944-A4F9-9B681C928869}" srcOrd="0" destOrd="0" parTransId="{D9823143-0157-4D2A-9117-604080594F7B}" sibTransId="{4E9EE96A-63F7-43EE-ACE0-72AD5C1607CC}"/>
    <dgm:cxn modelId="{60ED8689-67C2-4677-9587-0AACB9054B70}" srcId="{058DECE6-27F5-46FB-A754-65F9583DBBAE}" destId="{339C04D3-685A-4195-A573-EE4155C97F84}" srcOrd="2" destOrd="0" parTransId="{21B263DA-E4BF-40B3-B323-453D55C6B8C8}" sibTransId="{1DC79925-A275-425A-BD7F-C679D860B9FC}"/>
    <dgm:cxn modelId="{710E0BD3-54EA-46C8-AA6D-B76AA63F2B2E}" type="presOf" srcId="{339C04D3-685A-4195-A573-EE4155C97F84}" destId="{F6A837F9-9142-4E42-9105-636C60FA4FAB}" srcOrd="0" destOrd="0" presId="urn:microsoft.com/office/officeart/2008/layout/PictureLineup"/>
    <dgm:cxn modelId="{271D5AD2-5749-4DA1-94C1-833C05B38D5B}" type="presOf" srcId="{60C9C781-BBA7-4E77-AB3B-1CEFD7F497FC}" destId="{D1E409BA-6DA8-4DE8-B97D-F180D3036832}" srcOrd="0" destOrd="2" presId="urn:microsoft.com/office/officeart/2008/layout/PictureLineup"/>
    <dgm:cxn modelId="{4863DC17-8EE5-4D1A-83B3-DEE2508DF3DC}" srcId="{058DECE6-27F5-46FB-A754-65F9583DBBAE}" destId="{C62577B5-1948-493D-A4A3-E71CF535ABD2}" srcOrd="4" destOrd="0" parTransId="{688BEE23-3A53-47B6-9278-AF1405839F29}" sibTransId="{550AD0D6-B004-4917-AECE-86C9E544761A}"/>
    <dgm:cxn modelId="{3B703C16-54AA-428F-9458-4E67F903CC02}" type="presOf" srcId="{E0B0337D-EEAE-4B79-936A-F6103110C727}" destId="{20E435CF-02E6-43A6-9B70-6744ACBCD0C1}" srcOrd="0" destOrd="0" presId="urn:microsoft.com/office/officeart/2008/layout/PictureLineup"/>
    <dgm:cxn modelId="{C33D17CA-BEEE-4EA7-8F5A-55BBE05C8887}" type="presOf" srcId="{3447DABC-D1AA-40FA-BCB9-A0A155A79427}" destId="{20E435CF-02E6-43A6-9B70-6744ACBCD0C1}" srcOrd="0" destOrd="3" presId="urn:microsoft.com/office/officeart/2008/layout/PictureLineup"/>
    <dgm:cxn modelId="{04551C3D-C8CF-41C7-899E-5610B91492B7}" srcId="{E0B0337D-EEAE-4B79-936A-F6103110C727}" destId="{E901B1AE-2AF6-4965-B566-BBA6634BD3A5}" srcOrd="1" destOrd="0" parTransId="{7EEC1EB6-5554-4DB1-8E6B-E3AB574157F3}" sibTransId="{4B1CB061-7E6F-4C41-8DA8-32B66314EED4}"/>
    <dgm:cxn modelId="{55AC688E-D614-4D05-A206-EB26EE7DAD09}" srcId="{C62577B5-1948-493D-A4A3-E71CF535ABD2}" destId="{FD794A9E-7C28-4B24-B16D-3CD3A314BCFA}" srcOrd="1" destOrd="0" parTransId="{E0A3907B-B508-49B5-A50F-ECEB1657AB1B}" sibTransId="{96C47D31-0B70-452C-858E-AD70ECBEAE91}"/>
    <dgm:cxn modelId="{48E2F9B4-73D8-4798-934E-60AB766F4372}" type="presOf" srcId="{04A46269-0F52-4376-B803-E5B0C9FD383E}" destId="{6BA054FB-6B10-4416-825B-1B7D66703D7B}" srcOrd="0" destOrd="3" presId="urn:microsoft.com/office/officeart/2008/layout/PictureLineup"/>
    <dgm:cxn modelId="{26DE82B7-FF58-4DCA-B3B8-CD3639132A44}" srcId="{6460A18A-2AFC-4E22-8FCB-7E656A47B138}" destId="{04A46269-0F52-4376-B803-E5B0C9FD383E}" srcOrd="2" destOrd="0" parTransId="{36454A23-EC35-4E10-A980-987B9AC25992}" sibTransId="{72EB94F6-E0B2-451E-BBF1-63142BDAFFA9}"/>
    <dgm:cxn modelId="{6CE38D29-2F0B-4EFE-9363-2537AD921D56}" type="presOf" srcId="{E901B1AE-2AF6-4965-B566-BBA6634BD3A5}" destId="{20E435CF-02E6-43A6-9B70-6744ACBCD0C1}" srcOrd="0" destOrd="2" presId="urn:microsoft.com/office/officeart/2008/layout/PictureLineup"/>
    <dgm:cxn modelId="{9F18A1F0-E59B-499D-AADC-18B1B5D53798}" srcId="{D7E311EB-ED24-4965-BBDF-54E28E9ADD92}" destId="{60C9C781-BBA7-4E77-AB3B-1CEFD7F497FC}" srcOrd="1" destOrd="0" parTransId="{95330CFD-6FF7-4355-A231-4448F6E7ED4F}" sibTransId="{3C5BBBF4-ACA0-4DAA-9603-8C963F88E4A0}"/>
    <dgm:cxn modelId="{28FBC202-1C1D-4196-8787-238A7FA7CD04}" srcId="{058DECE6-27F5-46FB-A754-65F9583DBBAE}" destId="{E0B0337D-EEAE-4B79-936A-F6103110C727}" srcOrd="3" destOrd="0" parTransId="{D9488544-5C7A-40C7-85D2-2DC73E1F5331}" sibTransId="{30DBA5DC-06CE-4F7C-9612-CF07EF834B9E}"/>
    <dgm:cxn modelId="{EC8F1E82-643D-4685-BF91-73C025B3464F}" srcId="{6460A18A-2AFC-4E22-8FCB-7E656A47B138}" destId="{69E7DEDE-0B58-405B-8144-7D02FE0369C5}" srcOrd="1" destOrd="0" parTransId="{C26EC396-BF75-4849-AFFE-9B1E5CBF67E0}" sibTransId="{DDA95FCD-B5B1-4F43-9B17-4096C74D330E}"/>
    <dgm:cxn modelId="{176064F8-9804-4EE2-8D54-C2F3FEF725A6}" type="presOf" srcId="{C62577B5-1948-493D-A4A3-E71CF535ABD2}" destId="{E499FED3-9308-4DE2-A4D7-614A63CDF163}" srcOrd="0" destOrd="0" presId="urn:microsoft.com/office/officeart/2008/layout/PictureLineup"/>
    <dgm:cxn modelId="{A35FFCDF-CCAD-4101-AFFD-FC4297B6E7FD}" type="presOf" srcId="{FCF0290E-BD34-420F-959D-E97EEE8CC539}" destId="{E499FED3-9308-4DE2-A4D7-614A63CDF163}" srcOrd="0" destOrd="1" presId="urn:microsoft.com/office/officeart/2008/layout/PictureLineup"/>
    <dgm:cxn modelId="{9E44FA5E-A58C-421C-9230-62DA9AF1569F}" type="presParOf" srcId="{F47A6CA7-F6BF-4D9B-AD89-F66948D45EC3}" destId="{720DF330-686A-43D9-A011-FA481C2E255F}" srcOrd="0" destOrd="0" presId="urn:microsoft.com/office/officeart/2008/layout/PictureLineup"/>
    <dgm:cxn modelId="{8C1F4383-89CD-409B-A47C-BAD35EB7A2E7}" type="presParOf" srcId="{720DF330-686A-43D9-A011-FA481C2E255F}" destId="{2C5AF74D-F8DE-4BE7-9219-D0B2E45F2D39}" srcOrd="0" destOrd="0" presId="urn:microsoft.com/office/officeart/2008/layout/PictureLineup"/>
    <dgm:cxn modelId="{0F6EC640-F37B-42B4-B3B4-E27C639567F9}" type="presParOf" srcId="{720DF330-686A-43D9-A011-FA481C2E255F}" destId="{AD047959-0B35-406C-8FC3-2CFCCD18B4C2}" srcOrd="1" destOrd="0" presId="urn:microsoft.com/office/officeart/2008/layout/PictureLineup"/>
    <dgm:cxn modelId="{DD98A62C-41BA-46F8-ACDC-B2EADCA74B4E}" type="presParOf" srcId="{720DF330-686A-43D9-A011-FA481C2E255F}" destId="{D1E409BA-6DA8-4DE8-B97D-F180D3036832}" srcOrd="2" destOrd="0" presId="urn:microsoft.com/office/officeart/2008/layout/PictureLineup"/>
    <dgm:cxn modelId="{816775BE-79C8-47F8-86A8-B43E31439B8B}" type="presParOf" srcId="{F47A6CA7-F6BF-4D9B-AD89-F66948D45EC3}" destId="{8F91591F-5DEF-403D-B3FF-058E0BAE76AA}" srcOrd="1" destOrd="0" presId="urn:microsoft.com/office/officeart/2008/layout/PictureLineup"/>
    <dgm:cxn modelId="{1982D20A-FEF8-444D-97B8-D9D86C34B307}" type="presParOf" srcId="{F47A6CA7-F6BF-4D9B-AD89-F66948D45EC3}" destId="{4F275957-7413-4E67-94F8-DC08327088DC}" srcOrd="2" destOrd="0" presId="urn:microsoft.com/office/officeart/2008/layout/PictureLineup"/>
    <dgm:cxn modelId="{6F658AF9-E975-4D56-A7AF-38A6A74A424C}" type="presParOf" srcId="{4F275957-7413-4E67-94F8-DC08327088DC}" destId="{C99F704F-E8E4-49FC-97A1-4D5AD7E611F2}" srcOrd="0" destOrd="0" presId="urn:microsoft.com/office/officeart/2008/layout/PictureLineup"/>
    <dgm:cxn modelId="{3F35964F-B94C-4BBC-A870-A1B018E81C87}" type="presParOf" srcId="{4F275957-7413-4E67-94F8-DC08327088DC}" destId="{C50530AE-E370-4319-8800-2ED203013A86}" srcOrd="1" destOrd="0" presId="urn:microsoft.com/office/officeart/2008/layout/PictureLineup"/>
    <dgm:cxn modelId="{792E8A13-426F-475E-9FB2-CD86B64616C4}" type="presParOf" srcId="{4F275957-7413-4E67-94F8-DC08327088DC}" destId="{6BA054FB-6B10-4416-825B-1B7D66703D7B}" srcOrd="2" destOrd="0" presId="urn:microsoft.com/office/officeart/2008/layout/PictureLineup"/>
    <dgm:cxn modelId="{F7689828-434D-4144-B664-ACA05CC5A55D}" type="presParOf" srcId="{F47A6CA7-F6BF-4D9B-AD89-F66948D45EC3}" destId="{CCDB0BCB-62E1-4401-9468-4B13CE81C3FF}" srcOrd="3" destOrd="0" presId="urn:microsoft.com/office/officeart/2008/layout/PictureLineup"/>
    <dgm:cxn modelId="{9697E8E2-0F63-40F3-AC94-2135371AA6AB}" type="presParOf" srcId="{F47A6CA7-F6BF-4D9B-AD89-F66948D45EC3}" destId="{9656A0F0-FEA1-41A3-AE92-38CDED4D22C9}" srcOrd="4" destOrd="0" presId="urn:microsoft.com/office/officeart/2008/layout/PictureLineup"/>
    <dgm:cxn modelId="{33FE08B7-040F-4408-B3A0-E804F29140D5}" type="presParOf" srcId="{9656A0F0-FEA1-41A3-AE92-38CDED4D22C9}" destId="{24B9AC6C-B53F-49C3-81CD-0ECEFA1997C6}" srcOrd="0" destOrd="0" presId="urn:microsoft.com/office/officeart/2008/layout/PictureLineup"/>
    <dgm:cxn modelId="{CD3EF4FE-7DD5-42A6-BFC3-A128B301C6F0}" type="presParOf" srcId="{9656A0F0-FEA1-41A3-AE92-38CDED4D22C9}" destId="{F0C57130-4928-4C3A-88B6-3B8A4CCD6D97}" srcOrd="1" destOrd="0" presId="urn:microsoft.com/office/officeart/2008/layout/PictureLineup"/>
    <dgm:cxn modelId="{F9A04DC5-FA34-4D5A-9007-C09FCF509859}" type="presParOf" srcId="{9656A0F0-FEA1-41A3-AE92-38CDED4D22C9}" destId="{F6A837F9-9142-4E42-9105-636C60FA4FAB}" srcOrd="2" destOrd="0" presId="urn:microsoft.com/office/officeart/2008/layout/PictureLineup"/>
    <dgm:cxn modelId="{F4AB5DAB-A145-4AEC-8EAE-FEEAB7AF9C17}" type="presParOf" srcId="{F47A6CA7-F6BF-4D9B-AD89-F66948D45EC3}" destId="{9BD60C53-9846-4221-A9C3-1B5C33E9D671}" srcOrd="5" destOrd="0" presId="urn:microsoft.com/office/officeart/2008/layout/PictureLineup"/>
    <dgm:cxn modelId="{9FF4C427-733B-4461-A93A-672F7E127985}" type="presParOf" srcId="{F47A6CA7-F6BF-4D9B-AD89-F66948D45EC3}" destId="{86FD3BD9-71DB-442B-8D86-5D2059D40852}" srcOrd="6" destOrd="0" presId="urn:microsoft.com/office/officeart/2008/layout/PictureLineup"/>
    <dgm:cxn modelId="{4A593AB0-2B88-4595-A818-698B9A8D7002}" type="presParOf" srcId="{86FD3BD9-71DB-442B-8D86-5D2059D40852}" destId="{A8648834-D1C9-41D0-9F5A-1B51BAE4E462}" srcOrd="0" destOrd="0" presId="urn:microsoft.com/office/officeart/2008/layout/PictureLineup"/>
    <dgm:cxn modelId="{2D5B55A2-61B3-4EC5-9D1D-1EC06AFF9326}" type="presParOf" srcId="{86FD3BD9-71DB-442B-8D86-5D2059D40852}" destId="{A581A05E-143A-4AA8-A086-BC69B7D92965}" srcOrd="1" destOrd="0" presId="urn:microsoft.com/office/officeart/2008/layout/PictureLineup"/>
    <dgm:cxn modelId="{28443432-5692-4FBD-88AC-523C83E7CC71}" type="presParOf" srcId="{86FD3BD9-71DB-442B-8D86-5D2059D40852}" destId="{20E435CF-02E6-43A6-9B70-6744ACBCD0C1}" srcOrd="2" destOrd="0" presId="urn:microsoft.com/office/officeart/2008/layout/PictureLineup"/>
    <dgm:cxn modelId="{9EB80C81-E525-45A4-BCF9-06C4B1D83C96}" type="presParOf" srcId="{F47A6CA7-F6BF-4D9B-AD89-F66948D45EC3}" destId="{DAC96945-4EB2-4864-AA18-ED66990FF9BF}" srcOrd="7" destOrd="0" presId="urn:microsoft.com/office/officeart/2008/layout/PictureLineup"/>
    <dgm:cxn modelId="{2AAF01E7-D4F4-430D-8D33-A73923C42379}" type="presParOf" srcId="{F47A6CA7-F6BF-4D9B-AD89-F66948D45EC3}" destId="{81E6C4BD-414F-4472-B2DA-C21DDA11ABF3}" srcOrd="8" destOrd="0" presId="urn:microsoft.com/office/officeart/2008/layout/PictureLineup"/>
    <dgm:cxn modelId="{D2D26FFB-5547-4A78-B9F3-CBE25A600CDC}" type="presParOf" srcId="{81E6C4BD-414F-4472-B2DA-C21DDA11ABF3}" destId="{9DB02F1D-1B4F-45E8-8FF7-A59BA2CEE673}" srcOrd="0" destOrd="0" presId="urn:microsoft.com/office/officeart/2008/layout/PictureLineup"/>
    <dgm:cxn modelId="{F64BA2D9-9AF1-4E90-A840-1056F5E2B3B2}" type="presParOf" srcId="{81E6C4BD-414F-4472-B2DA-C21DDA11ABF3}" destId="{F6ED968C-66B5-4AA2-88B2-9F5175E684B2}" srcOrd="1" destOrd="0" presId="urn:microsoft.com/office/officeart/2008/layout/PictureLineup"/>
    <dgm:cxn modelId="{9FDE5742-3AEC-41E2-A9E6-DE5CEAB07882}" type="presParOf" srcId="{81E6C4BD-414F-4472-B2DA-C21DDA11ABF3}" destId="{E499FED3-9308-4DE2-A4D7-614A63CDF163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C74B2-5F17-4C67-B576-7510C4DABBB6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7DD16C-9B25-497F-AFE8-168EBA141C4B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Edu</a:t>
          </a:r>
          <a:endParaRPr lang="en-US">
            <a:latin typeface="Franklin Gothic Medium Cond" panose="020B0606030402020204" pitchFamily="34" charset="0"/>
          </a:endParaRPr>
        </a:p>
      </dgm:t>
    </dgm:pt>
    <dgm:pt modelId="{BB3CFDCD-0F16-4265-ABD7-FF3503E8DF1A}" type="parTrans" cxnId="{7C2D1F9D-95DE-4C23-9788-880238A8E08D}">
      <dgm:prSet/>
      <dgm:spPr/>
      <dgm:t>
        <a:bodyPr/>
        <a:lstStyle/>
        <a:p>
          <a:endParaRPr lang="en-US"/>
        </a:p>
      </dgm:t>
    </dgm:pt>
    <dgm:pt modelId="{29C58954-E3E6-4531-A488-D7494CCB7726}" type="sibTrans" cxnId="{7C2D1F9D-95DE-4C23-9788-880238A8E08D}">
      <dgm:prSet/>
      <dgm:spPr/>
      <dgm:t>
        <a:bodyPr/>
        <a:lstStyle/>
        <a:p>
          <a:endParaRPr lang="en-US"/>
        </a:p>
      </dgm:t>
    </dgm:pt>
    <dgm:pt modelId="{2B7DAA9A-2CF0-45EA-830A-76C47AE68B70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 SSC school within 5 </a:t>
          </a:r>
          <a:r>
            <a:rPr lang="en-US" dirty="0" err="1" smtClean="0">
              <a:latin typeface="Franklin Gothic Medium Cond" panose="020B0606030402020204" pitchFamily="34" charset="0"/>
            </a:rPr>
            <a:t>kms</a:t>
          </a:r>
          <a:r>
            <a:rPr lang="en-US" dirty="0" smtClean="0">
              <a:latin typeface="Franklin Gothic Medium Cond" panose="020B0606030402020204" pitchFamily="34" charset="0"/>
            </a:rPr>
            <a:t>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E54349-D5F0-4D0B-85AA-55C44504E5D6}" type="parTrans" cxnId="{D5742725-3C4A-431E-9DED-2915012EBE37}">
      <dgm:prSet/>
      <dgm:spPr/>
      <dgm:t>
        <a:bodyPr/>
        <a:lstStyle/>
        <a:p>
          <a:endParaRPr lang="en-US"/>
        </a:p>
      </dgm:t>
    </dgm:pt>
    <dgm:pt modelId="{F66EC6A0-5993-4780-83AC-F887FEB54DAB}" type="sibTrans" cxnId="{D5742725-3C4A-431E-9DED-2915012EBE37}">
      <dgm:prSet/>
      <dgm:spPr/>
      <dgm:t>
        <a:bodyPr/>
        <a:lstStyle/>
        <a:p>
          <a:endParaRPr lang="en-US"/>
        </a:p>
      </dgm:t>
    </dgm:pt>
    <dgm:pt modelId="{94F30AF0-CAEC-4B4C-9D34-A82F1697AA8B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Agro</a:t>
          </a:r>
          <a:endParaRPr lang="en-US">
            <a:latin typeface="Franklin Gothic Medium Cond" panose="020B0606030402020204" pitchFamily="34" charset="0"/>
          </a:endParaRPr>
        </a:p>
      </dgm:t>
    </dgm:pt>
    <dgm:pt modelId="{6D3BC143-7222-49B4-8E52-DA5DDC8D4442}" type="parTrans" cxnId="{D0B64503-A793-4C54-8283-CEBA9F0E112B}">
      <dgm:prSet/>
      <dgm:spPr/>
      <dgm:t>
        <a:bodyPr/>
        <a:lstStyle/>
        <a:p>
          <a:endParaRPr lang="en-US"/>
        </a:p>
      </dgm:t>
    </dgm:pt>
    <dgm:pt modelId="{6AF006F6-D86E-4515-B6DA-D548D42C791A}" type="sibTrans" cxnId="{D0B64503-A793-4C54-8283-CEBA9F0E112B}">
      <dgm:prSet/>
      <dgm:spPr/>
      <dgm:t>
        <a:bodyPr/>
        <a:lstStyle/>
        <a:p>
          <a:endParaRPr lang="en-US"/>
        </a:p>
      </dgm:t>
    </dgm:pt>
    <dgm:pt modelId="{CF5D776B-A6E1-4737-95C9-07EB560DF26A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Improve irrigation</a:t>
          </a:r>
          <a:endParaRPr lang="en-US">
            <a:latin typeface="Franklin Gothic Medium Cond" panose="020B0606030402020204" pitchFamily="34" charset="0"/>
          </a:endParaRPr>
        </a:p>
      </dgm:t>
    </dgm:pt>
    <dgm:pt modelId="{B6686593-ECCF-4D19-96AF-A5F3B4E7F83B}" type="parTrans" cxnId="{F275D80B-4340-411B-B8E0-6E0F543E958D}">
      <dgm:prSet/>
      <dgm:spPr/>
      <dgm:t>
        <a:bodyPr/>
        <a:lstStyle/>
        <a:p>
          <a:endParaRPr lang="en-US"/>
        </a:p>
      </dgm:t>
    </dgm:pt>
    <dgm:pt modelId="{352F6559-7CD7-48B8-AEFF-607B36857E12}" type="sibTrans" cxnId="{F275D80B-4340-411B-B8E0-6E0F543E958D}">
      <dgm:prSet/>
      <dgm:spPr/>
      <dgm:t>
        <a:bodyPr/>
        <a:lstStyle/>
        <a:p>
          <a:endParaRPr lang="en-US"/>
        </a:p>
      </dgm:t>
    </dgm:pt>
    <dgm:pt modelId="{B3739E8C-F0C3-4F95-8224-1F5D752BFCDC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Value addition (food processing)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4CB682-BF91-41B6-9D3B-B95BE4D802F8}" type="parTrans" cxnId="{4760A8EE-3B70-4B3C-BF18-8DAC738D5040}">
      <dgm:prSet/>
      <dgm:spPr/>
      <dgm:t>
        <a:bodyPr/>
        <a:lstStyle/>
        <a:p>
          <a:endParaRPr lang="en-US"/>
        </a:p>
      </dgm:t>
    </dgm:pt>
    <dgm:pt modelId="{DA1B7A7B-D753-4B65-A381-BF21A76F3E0B}" type="sibTrans" cxnId="{4760A8EE-3B70-4B3C-BF18-8DAC738D5040}">
      <dgm:prSet/>
      <dgm:spPr/>
      <dgm:t>
        <a:bodyPr/>
        <a:lstStyle/>
        <a:p>
          <a:endParaRPr lang="en-US"/>
        </a:p>
      </dgm:t>
    </dgm:pt>
    <dgm:pt modelId="{D2F051BD-5DAF-49C9-8851-DE95FEEF8F59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IT</a:t>
          </a:r>
          <a:endParaRPr lang="en-US">
            <a:latin typeface="Franklin Gothic Medium Cond" panose="020B0606030402020204" pitchFamily="34" charset="0"/>
          </a:endParaRPr>
        </a:p>
      </dgm:t>
    </dgm:pt>
    <dgm:pt modelId="{AE13C101-F7F1-4AF2-BEAA-8A1A90783E6C}" type="parTrans" cxnId="{65BD15D9-34E5-4E39-8142-AACE22273517}">
      <dgm:prSet/>
      <dgm:spPr/>
      <dgm:t>
        <a:bodyPr/>
        <a:lstStyle/>
        <a:p>
          <a:endParaRPr lang="en-US"/>
        </a:p>
      </dgm:t>
    </dgm:pt>
    <dgm:pt modelId="{0534972A-476A-4A5E-8885-2DA884786FF0}" type="sibTrans" cxnId="{65BD15D9-34E5-4E39-8142-AACE22273517}">
      <dgm:prSet/>
      <dgm:spPr/>
      <dgm:t>
        <a:bodyPr/>
        <a:lstStyle/>
        <a:p>
          <a:endParaRPr lang="en-US"/>
        </a:p>
      </dgm:t>
    </dgm:pt>
    <dgm:pt modelId="{FCBEE4E7-3B60-4ABC-B7C0-971FACDE41D7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Internet for All</a:t>
          </a:r>
          <a:endParaRPr lang="en-US">
            <a:latin typeface="Franklin Gothic Medium Cond" panose="020B0606030402020204" pitchFamily="34" charset="0"/>
          </a:endParaRPr>
        </a:p>
      </dgm:t>
    </dgm:pt>
    <dgm:pt modelId="{86CAFC74-66DA-478F-9648-1380774F8C53}" type="parTrans" cxnId="{9E6E2BB7-121E-4CE3-9AB0-4538E50CB2E1}">
      <dgm:prSet/>
      <dgm:spPr/>
      <dgm:t>
        <a:bodyPr/>
        <a:lstStyle/>
        <a:p>
          <a:endParaRPr lang="en-US"/>
        </a:p>
      </dgm:t>
    </dgm:pt>
    <dgm:pt modelId="{3ACD4ED6-7263-4334-8CE9-8B61CB93B594}" type="sibTrans" cxnId="{9E6E2BB7-121E-4CE3-9AB0-4538E50CB2E1}">
      <dgm:prSet/>
      <dgm:spPr/>
      <dgm:t>
        <a:bodyPr/>
        <a:lstStyle/>
        <a:p>
          <a:endParaRPr lang="en-US"/>
        </a:p>
      </dgm:t>
    </dgm:pt>
    <dgm:pt modelId="{DB8DF10F-EACD-4EA1-8A3C-477BD876CE1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NOFN: 2.5 lakh villages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733B1CA-B54E-4AA0-853D-6F1809CB76AD}" type="parTrans" cxnId="{1622A03F-D765-4ECA-8D86-91B09B1F03F1}">
      <dgm:prSet/>
      <dgm:spPr/>
      <dgm:t>
        <a:bodyPr/>
        <a:lstStyle/>
        <a:p>
          <a:endParaRPr lang="en-US"/>
        </a:p>
      </dgm:t>
    </dgm:pt>
    <dgm:pt modelId="{4CD0FB48-46E2-478C-A4F1-7BCAB4CED4FC}" type="sibTrans" cxnId="{1622A03F-D765-4ECA-8D86-91B09B1F03F1}">
      <dgm:prSet/>
      <dgm:spPr/>
      <dgm:t>
        <a:bodyPr/>
        <a:lstStyle/>
        <a:p>
          <a:endParaRPr lang="en-US"/>
        </a:p>
      </dgm:t>
    </dgm:pt>
    <dgm:pt modelId="{CB716AA5-402F-4F35-A9D1-0B61430DD739}" type="pres">
      <dgm:prSet presAssocID="{398C74B2-5F17-4C67-B576-7510C4DABBB6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A77602-5905-4FBC-9A45-CB8376B48F47}" type="pres">
      <dgm:prSet presAssocID="{837DD16C-9B25-497F-AFE8-168EBA141C4B}" presName="composite" presStyleCnt="0"/>
      <dgm:spPr/>
    </dgm:pt>
    <dgm:pt modelId="{20D041BB-1ABF-4050-BFA0-4F48932B265A}" type="pres">
      <dgm:prSet presAssocID="{837DD16C-9B25-497F-AFE8-168EBA141C4B}" presName="Image" presStyleLbl="alig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B1EF49E-4DB9-4A2D-BA20-FA29E2384155}" type="pres">
      <dgm:prSet presAssocID="{837DD16C-9B25-497F-AFE8-168EBA141C4B}" presName="Accent" presStyleLbl="parChTrans1D1" presStyleIdx="0" presStyleCnt="3"/>
      <dgm:spPr/>
    </dgm:pt>
    <dgm:pt modelId="{262634CF-21DA-420B-B09F-722C784C68F7}" type="pres">
      <dgm:prSet presAssocID="{837DD16C-9B25-497F-AFE8-168EBA141C4B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A10AB-5B04-4E41-8E5C-DC27E3B7CC80}" type="pres">
      <dgm:prSet presAssocID="{29C58954-E3E6-4531-A488-D7494CCB7726}" presName="sibTrans" presStyleCnt="0"/>
      <dgm:spPr/>
    </dgm:pt>
    <dgm:pt modelId="{4B92EC31-EF2D-4705-9AA7-88ACA66288F2}" type="pres">
      <dgm:prSet presAssocID="{94F30AF0-CAEC-4B4C-9D34-A82F1697AA8B}" presName="composite" presStyleCnt="0"/>
      <dgm:spPr/>
    </dgm:pt>
    <dgm:pt modelId="{18664849-45A1-403E-83A4-521A55DB8508}" type="pres">
      <dgm:prSet presAssocID="{94F30AF0-CAEC-4B4C-9D34-A82F1697AA8B}" presName="Image" presStyleLbl="alig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43E5DA5-9C5C-4BE3-B941-80D1088C6AF8}" type="pres">
      <dgm:prSet presAssocID="{94F30AF0-CAEC-4B4C-9D34-A82F1697AA8B}" presName="Accent" presStyleLbl="parChTrans1D1" presStyleIdx="1" presStyleCnt="3"/>
      <dgm:spPr/>
    </dgm:pt>
    <dgm:pt modelId="{193ED3AE-FDB3-4F7C-B55D-DE6D22E9C637}" type="pres">
      <dgm:prSet presAssocID="{94F30AF0-CAEC-4B4C-9D34-A82F1697AA8B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76D39-E793-4B50-AB7C-B08372314B25}" type="pres">
      <dgm:prSet presAssocID="{6AF006F6-D86E-4515-B6DA-D548D42C791A}" presName="sibTrans" presStyleCnt="0"/>
      <dgm:spPr/>
    </dgm:pt>
    <dgm:pt modelId="{3752AA1B-1A3C-44F1-9D21-85BA6922CA36}" type="pres">
      <dgm:prSet presAssocID="{D2F051BD-5DAF-49C9-8851-DE95FEEF8F59}" presName="composite" presStyleCnt="0"/>
      <dgm:spPr/>
    </dgm:pt>
    <dgm:pt modelId="{F7121905-74C3-46EE-A37E-143AD3781AC0}" type="pres">
      <dgm:prSet presAssocID="{D2F051BD-5DAF-49C9-8851-DE95FEEF8F59}" presName="Image" presStyleLbl="alig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15BAA1B8-1BAB-4C5E-8A9A-D4F07CF38394}" type="pres">
      <dgm:prSet presAssocID="{D2F051BD-5DAF-49C9-8851-DE95FEEF8F59}" presName="Accent" presStyleLbl="parChTrans1D1" presStyleIdx="2" presStyleCnt="3"/>
      <dgm:spPr/>
    </dgm:pt>
    <dgm:pt modelId="{966AB6F4-7588-479B-AFEC-897E955B1FC5}" type="pres">
      <dgm:prSet presAssocID="{D2F051BD-5DAF-49C9-8851-DE95FEEF8F59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75D80B-4340-411B-B8E0-6E0F543E958D}" srcId="{94F30AF0-CAEC-4B4C-9D34-A82F1697AA8B}" destId="{CF5D776B-A6E1-4737-95C9-07EB560DF26A}" srcOrd="0" destOrd="0" parTransId="{B6686593-ECCF-4D19-96AF-A5F3B4E7F83B}" sibTransId="{352F6559-7CD7-48B8-AEFF-607B36857E12}"/>
    <dgm:cxn modelId="{1622A03F-D765-4ECA-8D86-91B09B1F03F1}" srcId="{D2F051BD-5DAF-49C9-8851-DE95FEEF8F59}" destId="{DB8DF10F-EACD-4EA1-8A3C-477BD876CE1B}" srcOrd="1" destOrd="0" parTransId="{0733B1CA-B54E-4AA0-853D-6F1809CB76AD}" sibTransId="{4CD0FB48-46E2-478C-A4F1-7BCAB4CED4FC}"/>
    <dgm:cxn modelId="{4E62B9DB-0C33-4938-8852-85227B45B2CF}" type="presOf" srcId="{CF5D776B-A6E1-4737-95C9-07EB560DF26A}" destId="{193ED3AE-FDB3-4F7C-B55D-DE6D22E9C637}" srcOrd="0" destOrd="1" presId="urn:microsoft.com/office/officeart/2008/layout/PictureLineup"/>
    <dgm:cxn modelId="{9E6E2BB7-121E-4CE3-9AB0-4538E50CB2E1}" srcId="{D2F051BD-5DAF-49C9-8851-DE95FEEF8F59}" destId="{FCBEE4E7-3B60-4ABC-B7C0-971FACDE41D7}" srcOrd="0" destOrd="0" parTransId="{86CAFC74-66DA-478F-9648-1380774F8C53}" sibTransId="{3ACD4ED6-7263-4334-8CE9-8B61CB93B594}"/>
    <dgm:cxn modelId="{D0B64503-A793-4C54-8283-CEBA9F0E112B}" srcId="{398C74B2-5F17-4C67-B576-7510C4DABBB6}" destId="{94F30AF0-CAEC-4B4C-9D34-A82F1697AA8B}" srcOrd="1" destOrd="0" parTransId="{6D3BC143-7222-49B4-8E52-DA5DDC8D4442}" sibTransId="{6AF006F6-D86E-4515-B6DA-D548D42C791A}"/>
    <dgm:cxn modelId="{302AC48C-8603-4C6F-A23B-1FD8CAE62F1F}" type="presOf" srcId="{398C74B2-5F17-4C67-B576-7510C4DABBB6}" destId="{CB716AA5-402F-4F35-A9D1-0B61430DD739}" srcOrd="0" destOrd="0" presId="urn:microsoft.com/office/officeart/2008/layout/PictureLineup"/>
    <dgm:cxn modelId="{F5DAB0F4-3F7D-41F9-89C4-8FF594FBEEF5}" type="presOf" srcId="{B3739E8C-F0C3-4F95-8224-1F5D752BFCDC}" destId="{193ED3AE-FDB3-4F7C-B55D-DE6D22E9C637}" srcOrd="0" destOrd="2" presId="urn:microsoft.com/office/officeart/2008/layout/PictureLineup"/>
    <dgm:cxn modelId="{D5742725-3C4A-431E-9DED-2915012EBE37}" srcId="{837DD16C-9B25-497F-AFE8-168EBA141C4B}" destId="{2B7DAA9A-2CF0-45EA-830A-76C47AE68B70}" srcOrd="0" destOrd="0" parTransId="{A0E54349-D5F0-4D0B-85AA-55C44504E5D6}" sibTransId="{F66EC6A0-5993-4780-83AC-F887FEB54DAB}"/>
    <dgm:cxn modelId="{480810F2-BC95-4926-A235-B651902B4001}" type="presOf" srcId="{FCBEE4E7-3B60-4ABC-B7C0-971FACDE41D7}" destId="{966AB6F4-7588-479B-AFEC-897E955B1FC5}" srcOrd="0" destOrd="1" presId="urn:microsoft.com/office/officeart/2008/layout/PictureLineup"/>
    <dgm:cxn modelId="{A42A12F6-FF55-4E8E-B7AD-6015B470C088}" type="presOf" srcId="{2B7DAA9A-2CF0-45EA-830A-76C47AE68B70}" destId="{262634CF-21DA-420B-B09F-722C784C68F7}" srcOrd="0" destOrd="1" presId="urn:microsoft.com/office/officeart/2008/layout/PictureLineup"/>
    <dgm:cxn modelId="{7C2D1F9D-95DE-4C23-9788-880238A8E08D}" srcId="{398C74B2-5F17-4C67-B576-7510C4DABBB6}" destId="{837DD16C-9B25-497F-AFE8-168EBA141C4B}" srcOrd="0" destOrd="0" parTransId="{BB3CFDCD-0F16-4265-ABD7-FF3503E8DF1A}" sibTransId="{29C58954-E3E6-4531-A488-D7494CCB7726}"/>
    <dgm:cxn modelId="{4760A8EE-3B70-4B3C-BF18-8DAC738D5040}" srcId="{94F30AF0-CAEC-4B4C-9D34-A82F1697AA8B}" destId="{B3739E8C-F0C3-4F95-8224-1F5D752BFCDC}" srcOrd="1" destOrd="0" parTransId="{DF4CB682-BF91-41B6-9D3B-B95BE4D802F8}" sibTransId="{DA1B7A7B-D753-4B65-A381-BF21A76F3E0B}"/>
    <dgm:cxn modelId="{B0147C06-CF79-4658-B36B-4FF819587A41}" type="presOf" srcId="{DB8DF10F-EACD-4EA1-8A3C-477BD876CE1B}" destId="{966AB6F4-7588-479B-AFEC-897E955B1FC5}" srcOrd="0" destOrd="2" presId="urn:microsoft.com/office/officeart/2008/layout/PictureLineup"/>
    <dgm:cxn modelId="{DCFCB8C5-233D-4D6A-9CDE-E97009506960}" type="presOf" srcId="{D2F051BD-5DAF-49C9-8851-DE95FEEF8F59}" destId="{966AB6F4-7588-479B-AFEC-897E955B1FC5}" srcOrd="0" destOrd="0" presId="urn:microsoft.com/office/officeart/2008/layout/PictureLineup"/>
    <dgm:cxn modelId="{1220BF4E-B227-40A2-8974-77F1B22A1A01}" type="presOf" srcId="{94F30AF0-CAEC-4B4C-9D34-A82F1697AA8B}" destId="{193ED3AE-FDB3-4F7C-B55D-DE6D22E9C637}" srcOrd="0" destOrd="0" presId="urn:microsoft.com/office/officeart/2008/layout/PictureLineup"/>
    <dgm:cxn modelId="{65BD15D9-34E5-4E39-8142-AACE22273517}" srcId="{398C74B2-5F17-4C67-B576-7510C4DABBB6}" destId="{D2F051BD-5DAF-49C9-8851-DE95FEEF8F59}" srcOrd="2" destOrd="0" parTransId="{AE13C101-F7F1-4AF2-BEAA-8A1A90783E6C}" sibTransId="{0534972A-476A-4A5E-8885-2DA884786FF0}"/>
    <dgm:cxn modelId="{DCA35B55-638D-4352-9861-007B999777F9}" type="presOf" srcId="{837DD16C-9B25-497F-AFE8-168EBA141C4B}" destId="{262634CF-21DA-420B-B09F-722C784C68F7}" srcOrd="0" destOrd="0" presId="urn:microsoft.com/office/officeart/2008/layout/PictureLineup"/>
    <dgm:cxn modelId="{D1E5DB3A-FBC3-4901-B6E6-AC56A48BC225}" type="presParOf" srcId="{CB716AA5-402F-4F35-A9D1-0B61430DD739}" destId="{B5A77602-5905-4FBC-9A45-CB8376B48F47}" srcOrd="0" destOrd="0" presId="urn:microsoft.com/office/officeart/2008/layout/PictureLineup"/>
    <dgm:cxn modelId="{F6204AC9-FB56-4024-AC1F-BF82D6604149}" type="presParOf" srcId="{B5A77602-5905-4FBC-9A45-CB8376B48F47}" destId="{20D041BB-1ABF-4050-BFA0-4F48932B265A}" srcOrd="0" destOrd="0" presId="urn:microsoft.com/office/officeart/2008/layout/PictureLineup"/>
    <dgm:cxn modelId="{C7971391-4F20-4041-9CFC-058F6448F47C}" type="presParOf" srcId="{B5A77602-5905-4FBC-9A45-CB8376B48F47}" destId="{EB1EF49E-4DB9-4A2D-BA20-FA29E2384155}" srcOrd="1" destOrd="0" presId="urn:microsoft.com/office/officeart/2008/layout/PictureLineup"/>
    <dgm:cxn modelId="{4AC20D3C-DEA4-4E94-9751-A70418E21161}" type="presParOf" srcId="{B5A77602-5905-4FBC-9A45-CB8376B48F47}" destId="{262634CF-21DA-420B-B09F-722C784C68F7}" srcOrd="2" destOrd="0" presId="urn:microsoft.com/office/officeart/2008/layout/PictureLineup"/>
    <dgm:cxn modelId="{AAD96608-2F72-4480-98C9-78C3E001E160}" type="presParOf" srcId="{CB716AA5-402F-4F35-A9D1-0B61430DD739}" destId="{AF0A10AB-5B04-4E41-8E5C-DC27E3B7CC80}" srcOrd="1" destOrd="0" presId="urn:microsoft.com/office/officeart/2008/layout/PictureLineup"/>
    <dgm:cxn modelId="{894FEDF6-D5F6-49E7-958A-588CB71ED5D0}" type="presParOf" srcId="{CB716AA5-402F-4F35-A9D1-0B61430DD739}" destId="{4B92EC31-EF2D-4705-9AA7-88ACA66288F2}" srcOrd="2" destOrd="0" presId="urn:microsoft.com/office/officeart/2008/layout/PictureLineup"/>
    <dgm:cxn modelId="{A25D909F-0E14-43C7-9732-43AB2CEB3BE6}" type="presParOf" srcId="{4B92EC31-EF2D-4705-9AA7-88ACA66288F2}" destId="{18664849-45A1-403E-83A4-521A55DB8508}" srcOrd="0" destOrd="0" presId="urn:microsoft.com/office/officeart/2008/layout/PictureLineup"/>
    <dgm:cxn modelId="{EBA6C11B-FF23-48E1-8FB6-AC87CAC66BA4}" type="presParOf" srcId="{4B92EC31-EF2D-4705-9AA7-88ACA66288F2}" destId="{A43E5DA5-9C5C-4BE3-B941-80D1088C6AF8}" srcOrd="1" destOrd="0" presId="urn:microsoft.com/office/officeart/2008/layout/PictureLineup"/>
    <dgm:cxn modelId="{B277F3B8-7065-4477-ADD3-CE964E00FF8E}" type="presParOf" srcId="{4B92EC31-EF2D-4705-9AA7-88ACA66288F2}" destId="{193ED3AE-FDB3-4F7C-B55D-DE6D22E9C637}" srcOrd="2" destOrd="0" presId="urn:microsoft.com/office/officeart/2008/layout/PictureLineup"/>
    <dgm:cxn modelId="{25B57329-AA26-4B9A-8B1F-D1EF2280DC35}" type="presParOf" srcId="{CB716AA5-402F-4F35-A9D1-0B61430DD739}" destId="{58F76D39-E793-4B50-AB7C-B08372314B25}" srcOrd="3" destOrd="0" presId="urn:microsoft.com/office/officeart/2008/layout/PictureLineup"/>
    <dgm:cxn modelId="{B571EB9B-104E-4885-942D-EBB97336BE98}" type="presParOf" srcId="{CB716AA5-402F-4F35-A9D1-0B61430DD739}" destId="{3752AA1B-1A3C-44F1-9D21-85BA6922CA36}" srcOrd="4" destOrd="0" presId="urn:microsoft.com/office/officeart/2008/layout/PictureLineup"/>
    <dgm:cxn modelId="{D8406D7A-656F-48C5-AC81-7FD169BA3156}" type="presParOf" srcId="{3752AA1B-1A3C-44F1-9D21-85BA6922CA36}" destId="{F7121905-74C3-46EE-A37E-143AD3781AC0}" srcOrd="0" destOrd="0" presId="urn:microsoft.com/office/officeart/2008/layout/PictureLineup"/>
    <dgm:cxn modelId="{FDDD91CC-F9FF-4765-9E1A-882D477ACC47}" type="presParOf" srcId="{3752AA1B-1A3C-44F1-9D21-85BA6922CA36}" destId="{15BAA1B8-1BAB-4C5E-8A9A-D4F07CF38394}" srcOrd="1" destOrd="0" presId="urn:microsoft.com/office/officeart/2008/layout/PictureLineup"/>
    <dgm:cxn modelId="{CAB38BAF-4CA7-4945-8BE9-6F8DEEB7913C}" type="presParOf" srcId="{3752AA1B-1A3C-44F1-9D21-85BA6922CA36}" destId="{966AB6F4-7588-479B-AFEC-897E955B1FC5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Debroy</a:t>
          </a:r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86246795-12B4-47F6-9F78-F24B9B91D52D}" type="presOf" srcId="{EB7627F4-A50A-4AB0-A87D-6B5C73BE338F}" destId="{151CE927-2DA7-49CB-8272-AC6C1E0BC0B4}" srcOrd="0" destOrd="0" presId="urn:microsoft.com/office/officeart/2008/layout/TitlePictureLineup"/>
    <dgm:cxn modelId="{819C6C46-26BF-486C-8DB5-4E81C88E04C5}" type="presOf" srcId="{C78F5ADB-5C42-4A89-A0C1-C33F563B8528}" destId="{59F5448C-0133-4E5B-A3B1-DC12CDD5CE5C}" srcOrd="0" destOrd="3" presId="urn:microsoft.com/office/officeart/2008/layout/TitlePictureLineup"/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EE55984A-3C02-4756-A974-53554D24E252}" type="presOf" srcId="{1F0D1DE0-CEEA-4B8E-B5DA-BD6C89F56283}" destId="{151CE927-2DA7-49CB-8272-AC6C1E0BC0B4}" srcOrd="0" destOrd="1" presId="urn:microsoft.com/office/officeart/2008/layout/TitlePictureLineup"/>
    <dgm:cxn modelId="{EE9FC177-E402-41FB-91B4-B854DA32B150}" type="presOf" srcId="{0CDC7C21-6A17-4231-8F53-09A3E8D9CA52}" destId="{59F5448C-0133-4E5B-A3B1-DC12CDD5CE5C}" srcOrd="0" destOrd="1" presId="urn:microsoft.com/office/officeart/2008/layout/TitlePictureLineup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D23FD3BA-0EEA-43C5-8782-F0F5179C14D8}" type="presOf" srcId="{33F5EAEF-3A70-4B43-89A0-9CBF0DF3618F}" destId="{B358BAAD-6C1D-4F64-BD3B-BE7F7ADC40F0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D1010696-949C-46B3-B327-754A8A4F1FE2}" type="presOf" srcId="{3B59F98B-3903-4E16-A064-361156C7617C}" destId="{E11DB6AE-5EEF-4CA5-BC52-987EEBE264C4}" srcOrd="0" destOrd="0" presId="urn:microsoft.com/office/officeart/2008/layout/TitlePictureLineup"/>
    <dgm:cxn modelId="{625BA24C-DDBF-4A24-AC3F-DF9478E43D42}" type="presOf" srcId="{41D20118-05C8-42B9-A9FC-B9B8E1AD9085}" destId="{9EB8F7F4-4323-4819-BB8C-C903DF78828C}" srcOrd="0" destOrd="1" presId="urn:microsoft.com/office/officeart/2008/layout/TitlePictureLineup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72DBC039-5799-479C-A9BF-E1A9E46E5046}" type="presOf" srcId="{9F7B4D54-E98E-40E1-8574-2F9E8AC74757}" destId="{59F5448C-0133-4E5B-A3B1-DC12CDD5CE5C}" srcOrd="0" destOrd="2" presId="urn:microsoft.com/office/officeart/2008/layout/TitlePictureLineup"/>
    <dgm:cxn modelId="{86A035B0-49DD-4692-9835-98EA87A0B708}" type="presOf" srcId="{245188A7-5CBB-48EF-A7E9-71BB6AB5A95F}" destId="{9EB8F7F4-4323-4819-BB8C-C903DF78828C}" srcOrd="0" destOrd="0" presId="urn:microsoft.com/office/officeart/2008/layout/TitlePictureLineup"/>
    <dgm:cxn modelId="{14C7DCE0-7282-4E32-9DB1-36BC138FC605}" type="presOf" srcId="{F348D2D4-D3AF-4F54-BD8C-8E48D0ACA591}" destId="{59F5448C-0133-4E5B-A3B1-DC12CDD5CE5C}" srcOrd="0" destOrd="0" presId="urn:microsoft.com/office/officeart/2008/layout/TitlePictureLineup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25FFDF0F-42B8-4E0B-B3FF-1A8C4515EB35}" type="presOf" srcId="{2279A558-5C71-4EB7-AE93-49CA0F348178}" destId="{C83E630C-6099-46D0-B4D2-F9CBCBED107E}" srcOrd="0" destOrd="0" presId="urn:microsoft.com/office/officeart/2008/layout/TitlePictureLineup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05CB26F3-0ACD-45FF-B87A-7A0ADA7D7A22}" type="presOf" srcId="{DD821D6E-D8E4-4FB4-B090-FC62A2BA0CB9}" destId="{4A6AF214-1997-431B-91B9-B26CF3C9ABE9}" srcOrd="0" destOrd="0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E416A223-C4C5-4AA5-81A9-88D1F1C59C9B}" type="presOf" srcId="{6CBF02AE-5395-4BAC-BA77-BDC90920AD3F}" destId="{151CE927-2DA7-49CB-8272-AC6C1E0BC0B4}" srcOrd="0" destOrd="2" presId="urn:microsoft.com/office/officeart/2008/layout/TitlePictureLineup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DEF8BAC5-C7E8-4049-B85F-162EDB414089}" type="presParOf" srcId="{C83E630C-6099-46D0-B4D2-F9CBCBED107E}" destId="{C393E351-971E-4169-BAEF-F0B22D8898D4}" srcOrd="0" destOrd="0" presId="urn:microsoft.com/office/officeart/2008/layout/TitlePictureLineup"/>
    <dgm:cxn modelId="{2C6DE7FD-B941-49C8-9E3F-7B98130A5426}" type="presParOf" srcId="{C393E351-971E-4169-BAEF-F0B22D8898D4}" destId="{AB51B4B6-B659-4B5A-85F7-C92BA598CA06}" srcOrd="0" destOrd="0" presId="urn:microsoft.com/office/officeart/2008/layout/TitlePictureLineup"/>
    <dgm:cxn modelId="{1D51B45F-A583-45E8-B105-B6FA547460CF}" type="presParOf" srcId="{C393E351-971E-4169-BAEF-F0B22D8898D4}" destId="{EEB5C749-BC07-4032-8E35-A5700D35FEE7}" srcOrd="1" destOrd="0" presId="urn:microsoft.com/office/officeart/2008/layout/TitlePictureLineup"/>
    <dgm:cxn modelId="{12AAB275-4208-4798-9EE6-C2AC6AE3CAA9}" type="presParOf" srcId="{C393E351-971E-4169-BAEF-F0B22D8898D4}" destId="{59F5448C-0133-4E5B-A3B1-DC12CDD5CE5C}" srcOrd="2" destOrd="0" presId="urn:microsoft.com/office/officeart/2008/layout/TitlePictureLineup"/>
    <dgm:cxn modelId="{8148D576-281D-4083-8D8F-80FECBD7880E}" type="presParOf" srcId="{C393E351-971E-4169-BAEF-F0B22D8898D4}" destId="{E11DB6AE-5EEF-4CA5-BC52-987EEBE264C4}" srcOrd="3" destOrd="0" presId="urn:microsoft.com/office/officeart/2008/layout/TitlePictureLineup"/>
    <dgm:cxn modelId="{9F838339-ECD5-4A97-8935-111D846DB3BD}" type="presParOf" srcId="{C83E630C-6099-46D0-B4D2-F9CBCBED107E}" destId="{B896E1D5-A349-4734-8BF9-3852FBBE0EE3}" srcOrd="1" destOrd="0" presId="urn:microsoft.com/office/officeart/2008/layout/TitlePictureLineup"/>
    <dgm:cxn modelId="{2CE26614-780D-4EF8-90E4-942C904335BD}" type="presParOf" srcId="{C83E630C-6099-46D0-B4D2-F9CBCBED107E}" destId="{A69D518A-0C85-4581-9811-4CE39B40D7B1}" srcOrd="2" destOrd="0" presId="urn:microsoft.com/office/officeart/2008/layout/TitlePictureLineup"/>
    <dgm:cxn modelId="{942F7710-4F6A-490C-81BD-E504BAD8395C}" type="presParOf" srcId="{A69D518A-0C85-4581-9811-4CE39B40D7B1}" destId="{CBA146E3-72DF-47B8-8B2A-8266CB876017}" srcOrd="0" destOrd="0" presId="urn:microsoft.com/office/officeart/2008/layout/TitlePictureLineup"/>
    <dgm:cxn modelId="{258385EF-DF10-479F-BB2D-6666548877A9}" type="presParOf" srcId="{A69D518A-0C85-4581-9811-4CE39B40D7B1}" destId="{96274097-FBD7-4BA2-A11C-0A63231DEFC9}" srcOrd="1" destOrd="0" presId="urn:microsoft.com/office/officeart/2008/layout/TitlePictureLineup"/>
    <dgm:cxn modelId="{71570132-32DC-4BE7-B314-8816160AE8D2}" type="presParOf" srcId="{A69D518A-0C85-4581-9811-4CE39B40D7B1}" destId="{151CE927-2DA7-49CB-8272-AC6C1E0BC0B4}" srcOrd="2" destOrd="0" presId="urn:microsoft.com/office/officeart/2008/layout/TitlePictureLineup"/>
    <dgm:cxn modelId="{9F7AD17A-7409-4362-A740-34EEC4E19D8B}" type="presParOf" srcId="{A69D518A-0C85-4581-9811-4CE39B40D7B1}" destId="{B358BAAD-6C1D-4F64-BD3B-BE7F7ADC40F0}" srcOrd="3" destOrd="0" presId="urn:microsoft.com/office/officeart/2008/layout/TitlePictureLineup"/>
    <dgm:cxn modelId="{15DE9F13-4FA2-492E-BB9F-742C8C67536D}" type="presParOf" srcId="{C83E630C-6099-46D0-B4D2-F9CBCBED107E}" destId="{328FE9D9-1866-4892-BD96-27D9D8B1393F}" srcOrd="3" destOrd="0" presId="urn:microsoft.com/office/officeart/2008/layout/TitlePictureLineup"/>
    <dgm:cxn modelId="{CF9B90CA-D311-44F4-979C-1B512D3B7A42}" type="presParOf" srcId="{C83E630C-6099-46D0-B4D2-F9CBCBED107E}" destId="{13FC8DD4-36BB-45C7-A35F-1946D8E3468B}" srcOrd="4" destOrd="0" presId="urn:microsoft.com/office/officeart/2008/layout/TitlePictureLineup"/>
    <dgm:cxn modelId="{F87B19AA-B25C-44C0-BCE7-2F79FF168D39}" type="presParOf" srcId="{13FC8DD4-36BB-45C7-A35F-1946D8E3468B}" destId="{D7C7EA35-F318-4431-A25D-A8129C896D9D}" srcOrd="0" destOrd="0" presId="urn:microsoft.com/office/officeart/2008/layout/TitlePictureLineup"/>
    <dgm:cxn modelId="{29F95BF3-6570-4D04-8186-14F58A1C78B6}" type="presParOf" srcId="{13FC8DD4-36BB-45C7-A35F-1946D8E3468B}" destId="{4D1C866E-9A58-4C49-9BD6-D57F085C9C3E}" srcOrd="1" destOrd="0" presId="urn:microsoft.com/office/officeart/2008/layout/TitlePictureLineup"/>
    <dgm:cxn modelId="{B7B31E4C-481A-4A3E-A469-857C1B6786E7}" type="presParOf" srcId="{13FC8DD4-36BB-45C7-A35F-1946D8E3468B}" destId="{9EB8F7F4-4323-4819-BB8C-C903DF78828C}" srcOrd="2" destOrd="0" presId="urn:microsoft.com/office/officeart/2008/layout/TitlePictureLineup"/>
    <dgm:cxn modelId="{F56FAD64-BE48-49D8-A478-F4B4B4739986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31A8772-84D4-47F8-A3CA-2FE85624E6B0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3C55F19-7D50-46F4-900E-C8F14376F9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EC90500-A4E7-4E8B-8D96-8617DF5460E6}" type="parTrans" cxnId="{CA6E1972-BEF8-43B4-8B5C-0F3642D90A7E}">
      <dgm:prSet/>
      <dgm:spPr/>
      <dgm:t>
        <a:bodyPr/>
        <a:lstStyle/>
        <a:p>
          <a:endParaRPr lang="en-US"/>
        </a:p>
      </dgm:t>
    </dgm:pt>
    <dgm:pt modelId="{607180C8-729B-46E1-A517-A88416C9243D}" type="sibTrans" cxnId="{CA6E1972-BEF8-43B4-8B5C-0F3642D90A7E}">
      <dgm:prSet/>
      <dgm:spPr/>
      <dgm:t>
        <a:bodyPr/>
        <a:lstStyle/>
        <a:p>
          <a:endParaRPr lang="en-US"/>
        </a:p>
      </dgm:t>
    </dgm:pt>
    <dgm:pt modelId="{3C76FD5B-FAFB-4815-B131-79AA8B97171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Private sufficient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83F478C-F14C-4F73-BA3E-F3105A356915}" type="parTrans" cxnId="{3A068F2E-07E7-44DD-95C0-00A3E7E9F79A}">
      <dgm:prSet/>
      <dgm:spPr/>
      <dgm:t>
        <a:bodyPr/>
        <a:lstStyle/>
        <a:p>
          <a:endParaRPr lang="en-US"/>
        </a:p>
      </dgm:t>
    </dgm:pt>
    <dgm:pt modelId="{ED6D438F-3DA0-4CF3-B8EF-0ECE69095543}" type="sibTrans" cxnId="{3A068F2E-07E7-44DD-95C0-00A3E7E9F79A}">
      <dgm:prSet/>
      <dgm:spPr/>
      <dgm:t>
        <a:bodyPr/>
        <a:lstStyle/>
        <a:p>
          <a:endParaRPr lang="en-US"/>
        </a:p>
      </dgm:t>
    </dgm:pt>
    <dgm:pt modelId="{423F73CB-524B-468C-9061-0370A6A16EC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7B347D0-BECC-4843-B673-BB8606399316}" type="parTrans" cxnId="{AE35B495-7DCC-43CC-A59E-83C0C30DF178}">
      <dgm:prSet/>
      <dgm:spPr/>
      <dgm:t>
        <a:bodyPr/>
        <a:lstStyle/>
        <a:p>
          <a:endParaRPr lang="en-US"/>
        </a:p>
      </dgm:t>
    </dgm:pt>
    <dgm:pt modelId="{84750624-74D9-4AC3-BAB7-B13ADA7B2A75}" type="sibTrans" cxnId="{AE35B495-7DCC-43CC-A59E-83C0C30DF178}">
      <dgm:prSet/>
      <dgm:spPr/>
      <dgm:t>
        <a:bodyPr/>
        <a:lstStyle/>
        <a:p>
          <a:endParaRPr lang="en-US"/>
        </a:p>
      </dgm:t>
    </dgm:pt>
    <dgm:pt modelId="{1BE99B96-8C64-4268-995D-0B4450AF2FE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NHDP, PMGSY done good.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898890A-45B0-4125-8AC8-639495D6E333}" type="parTrans" cxnId="{8B5491CF-2C11-414B-8E36-7DD905DB0967}">
      <dgm:prSet/>
      <dgm:spPr/>
      <dgm:t>
        <a:bodyPr/>
        <a:lstStyle/>
        <a:p>
          <a:endParaRPr lang="en-US"/>
        </a:p>
      </dgm:t>
    </dgm:pt>
    <dgm:pt modelId="{DC920AC9-20F0-4FC5-A5D6-237D80792788}" type="sibTrans" cxnId="{8B5491CF-2C11-414B-8E36-7DD905DB0967}">
      <dgm:prSet/>
      <dgm:spPr/>
      <dgm:t>
        <a:bodyPr/>
        <a:lstStyle/>
        <a:p>
          <a:endParaRPr lang="en-US"/>
        </a:p>
      </dgm:t>
    </dgm:pt>
    <dgm:pt modelId="{D4BEFEED-FBD5-4515-9E67-58611EA421A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States also spending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351A960-5A27-4245-BF5A-EAE046C31443}" type="parTrans" cxnId="{E956009D-DEC0-486F-8753-DFF697F987CC}">
      <dgm:prSet/>
      <dgm:spPr/>
      <dgm:t>
        <a:bodyPr/>
        <a:lstStyle/>
        <a:p>
          <a:endParaRPr lang="en-US"/>
        </a:p>
      </dgm:t>
    </dgm:pt>
    <dgm:pt modelId="{07A8C374-63DB-4C9B-A155-4CB6537322B3}" type="sibTrans" cxnId="{E956009D-DEC0-486F-8753-DFF697F987CC}">
      <dgm:prSet/>
      <dgm:spPr/>
      <dgm:t>
        <a:bodyPr/>
        <a:lstStyle/>
        <a:p>
          <a:endParaRPr lang="en-US"/>
        </a:p>
      </dgm:t>
    </dgm:pt>
    <dgm:pt modelId="{4A363F19-EF02-4C66-9731-52D0B7050C1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33B9C9-8E0A-4E23-90EC-69E6E1907A63}" type="parTrans" cxnId="{1275E80A-ABC0-4878-B788-50ED0639DE6F}">
      <dgm:prSet/>
      <dgm:spPr/>
      <dgm:t>
        <a:bodyPr/>
        <a:lstStyle/>
        <a:p>
          <a:endParaRPr lang="en-US"/>
        </a:p>
      </dgm:t>
    </dgm:pt>
    <dgm:pt modelId="{940A9A18-04F7-4C69-95DA-61D4F6569ECF}" type="sibTrans" cxnId="{1275E80A-ABC0-4878-B788-50ED0639DE6F}">
      <dgm:prSet/>
      <dgm:spPr/>
      <dgm:t>
        <a:bodyPr/>
        <a:lstStyle/>
        <a:p>
          <a:endParaRPr lang="en-US"/>
        </a:p>
      </dgm:t>
    </dgm:pt>
    <dgm:pt modelId="{01569082-B54C-4680-BD17-1858A05E485F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States..no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4904361-05AB-49C8-8B4B-C25AFB5C652B}" type="parTrans" cxnId="{17DFE433-5895-411B-BCCD-B83B895876CB}">
      <dgm:prSet/>
      <dgm:spPr/>
      <dgm:t>
        <a:bodyPr/>
        <a:lstStyle/>
        <a:p>
          <a:endParaRPr lang="en-US"/>
        </a:p>
      </dgm:t>
    </dgm:pt>
    <dgm:pt modelId="{FF7E79BE-A82A-418F-AAF1-20FE09AE4245}" type="sibTrans" cxnId="{17DFE433-5895-411B-BCCD-B83B895876CB}">
      <dgm:prSet/>
      <dgm:spPr/>
      <dgm:t>
        <a:bodyPr/>
        <a:lstStyle/>
        <a:p>
          <a:endParaRPr lang="en-US"/>
        </a:p>
      </dgm:t>
    </dgm:pt>
    <dgm:pt modelId="{1DA33395-3E54-46E9-A668-2B7575B9B4A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Union only 5% of total budget outlay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7E5E1FD-724C-455E-8F6A-8FBC6301C7DA}" type="parTrans" cxnId="{633EE04B-643D-4981-B4E9-608663FF750D}">
      <dgm:prSet/>
      <dgm:spPr/>
      <dgm:t>
        <a:bodyPr/>
        <a:lstStyle/>
        <a:p>
          <a:endParaRPr lang="en-US"/>
        </a:p>
      </dgm:t>
    </dgm:pt>
    <dgm:pt modelId="{D97FCC1D-43A0-43BA-8B6B-027F00DB5335}" type="sibTrans" cxnId="{633EE04B-643D-4981-B4E9-608663FF750D}">
      <dgm:prSet/>
      <dgm:spPr/>
      <dgm:t>
        <a:bodyPr/>
        <a:lstStyle/>
        <a:p>
          <a:endParaRPr lang="en-US"/>
        </a:p>
      </dgm:t>
    </dgm:pt>
    <dgm:pt modelId="{C030C93A-A9F4-4FDD-80BF-2CA348E9A0FA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AirIndia</a:t>
          </a:r>
          <a:r>
            <a:rPr lang="en-US" dirty="0" smtClean="0">
              <a:latin typeface="Franklin Gothic Medium Cond" panose="020B0606030402020204" pitchFamily="34" charset="0"/>
            </a:rPr>
            <a:t>: throwing good money after bad money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8425402-032A-4E15-AC3A-EC57DDB5692A}" type="parTrans" cxnId="{83C755D0-BC86-4067-A84A-1AF7718AEFF9}">
      <dgm:prSet/>
      <dgm:spPr/>
      <dgm:t>
        <a:bodyPr/>
        <a:lstStyle/>
        <a:p>
          <a:endParaRPr lang="en-US"/>
        </a:p>
      </dgm:t>
    </dgm:pt>
    <dgm:pt modelId="{DAA420B5-A3AF-4725-8684-35B707E5A572}" type="sibTrans" cxnId="{83C755D0-BC86-4067-A84A-1AF7718AEFF9}">
      <dgm:prSet/>
      <dgm:spPr/>
      <dgm:t>
        <a:bodyPr/>
        <a:lstStyle/>
        <a:p>
          <a:endParaRPr lang="en-US"/>
        </a:p>
      </dgm:t>
    </dgm:pt>
    <dgm:pt modelId="{AE43EC12-78F4-49B7-A818-BF54C6882A2E}" type="pres">
      <dgm:prSet presAssocID="{E31A8772-84D4-47F8-A3CA-2FE85624E6B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836639-4416-42BF-B999-C3A1E979AE00}" type="pres">
      <dgm:prSet presAssocID="{F3C55F19-7D50-46F4-900E-C8F14376F94B}" presName="comp" presStyleCnt="0"/>
      <dgm:spPr/>
    </dgm:pt>
    <dgm:pt modelId="{CECBBDA1-817F-4A3F-9611-DC51A9E9A123}" type="pres">
      <dgm:prSet presAssocID="{F3C55F19-7D50-46F4-900E-C8F14376F94B}" presName="box" presStyleLbl="node1" presStyleIdx="0" presStyleCnt="3"/>
      <dgm:spPr/>
      <dgm:t>
        <a:bodyPr/>
        <a:lstStyle/>
        <a:p>
          <a:endParaRPr lang="en-US"/>
        </a:p>
      </dgm:t>
    </dgm:pt>
    <dgm:pt modelId="{DFF52812-0ED1-4833-8E94-E9FBC75588A4}" type="pres">
      <dgm:prSet presAssocID="{F3C55F19-7D50-46F4-900E-C8F14376F94B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6ACF06D-D5AA-490D-9CDF-7F08A95F4BCB}" type="pres">
      <dgm:prSet presAssocID="{F3C55F19-7D50-46F4-900E-C8F14376F94B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64B0F2-4100-4414-AD24-2F95A8A1CB6E}" type="pres">
      <dgm:prSet presAssocID="{607180C8-729B-46E1-A517-A88416C9243D}" presName="spacer" presStyleCnt="0"/>
      <dgm:spPr/>
    </dgm:pt>
    <dgm:pt modelId="{4964841D-D606-4974-BD1A-C4C06AA5A89F}" type="pres">
      <dgm:prSet presAssocID="{423F73CB-524B-468C-9061-0370A6A16EC7}" presName="comp" presStyleCnt="0"/>
      <dgm:spPr/>
    </dgm:pt>
    <dgm:pt modelId="{414F3594-8EF6-4856-8867-801289C0F8F6}" type="pres">
      <dgm:prSet presAssocID="{423F73CB-524B-468C-9061-0370A6A16EC7}" presName="box" presStyleLbl="node1" presStyleIdx="1" presStyleCnt="3"/>
      <dgm:spPr/>
      <dgm:t>
        <a:bodyPr/>
        <a:lstStyle/>
        <a:p>
          <a:endParaRPr lang="en-US"/>
        </a:p>
      </dgm:t>
    </dgm:pt>
    <dgm:pt modelId="{854093CC-B0EF-4FA8-B3B5-71B7746316EF}" type="pres">
      <dgm:prSet presAssocID="{423F73CB-524B-468C-9061-0370A6A16EC7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1143692-A33E-40F4-9731-7A223A34875D}" type="pres">
      <dgm:prSet presAssocID="{423F73CB-524B-468C-9061-0370A6A16EC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56F5C-7579-4438-A4CB-CBB5563B4531}" type="pres">
      <dgm:prSet presAssocID="{84750624-74D9-4AC3-BAB7-B13ADA7B2A75}" presName="spacer" presStyleCnt="0"/>
      <dgm:spPr/>
    </dgm:pt>
    <dgm:pt modelId="{B5FBA295-6839-4890-A595-82B1B58E9938}" type="pres">
      <dgm:prSet presAssocID="{4A363F19-EF02-4C66-9731-52D0B7050C10}" presName="comp" presStyleCnt="0"/>
      <dgm:spPr/>
    </dgm:pt>
    <dgm:pt modelId="{49E02BCE-E740-47D7-B194-9978C92EBF99}" type="pres">
      <dgm:prSet presAssocID="{4A363F19-EF02-4C66-9731-52D0B7050C10}" presName="box" presStyleLbl="node1" presStyleIdx="2" presStyleCnt="3"/>
      <dgm:spPr/>
      <dgm:t>
        <a:bodyPr/>
        <a:lstStyle/>
        <a:p>
          <a:endParaRPr lang="en-US"/>
        </a:p>
      </dgm:t>
    </dgm:pt>
    <dgm:pt modelId="{F8F4CA1E-9B31-4BCA-9BB2-D84C535B6C4B}" type="pres">
      <dgm:prSet presAssocID="{4A363F19-EF02-4C66-9731-52D0B7050C1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3BD49EB-2A35-412A-BBED-9BC486F61CFD}" type="pres">
      <dgm:prSet presAssocID="{4A363F19-EF02-4C66-9731-52D0B7050C1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5491CF-2C11-414B-8E36-7DD905DB0967}" srcId="{423F73CB-524B-468C-9061-0370A6A16EC7}" destId="{1BE99B96-8C64-4268-995D-0B4450AF2FEA}" srcOrd="0" destOrd="0" parTransId="{9898890A-45B0-4125-8AC8-639495D6E333}" sibTransId="{DC920AC9-20F0-4FC5-A5D6-237D80792788}"/>
    <dgm:cxn modelId="{83C755D0-BC86-4067-A84A-1AF7718AEFF9}" srcId="{F3C55F19-7D50-46F4-900E-C8F14376F94B}" destId="{C030C93A-A9F4-4FDD-80BF-2CA348E9A0FA}" srcOrd="1" destOrd="0" parTransId="{A8425402-032A-4E15-AC3A-EC57DDB5692A}" sibTransId="{DAA420B5-A3AF-4725-8684-35B707E5A572}"/>
    <dgm:cxn modelId="{17DFE433-5895-411B-BCCD-B83B895876CB}" srcId="{4A363F19-EF02-4C66-9731-52D0B7050C10}" destId="{01569082-B54C-4680-BD17-1858A05E485F}" srcOrd="0" destOrd="0" parTransId="{34904361-05AB-49C8-8B4B-C25AFB5C652B}" sibTransId="{FF7E79BE-A82A-418F-AAF1-20FE09AE4245}"/>
    <dgm:cxn modelId="{C81A7D75-C969-4200-A3E9-95E482B646E9}" type="presOf" srcId="{F3C55F19-7D50-46F4-900E-C8F14376F94B}" destId="{E6ACF06D-D5AA-490D-9CDF-7F08A95F4BCB}" srcOrd="1" destOrd="0" presId="urn:microsoft.com/office/officeart/2005/8/layout/vList4"/>
    <dgm:cxn modelId="{CA6E1972-BEF8-43B4-8B5C-0F3642D90A7E}" srcId="{E31A8772-84D4-47F8-A3CA-2FE85624E6B0}" destId="{F3C55F19-7D50-46F4-900E-C8F14376F94B}" srcOrd="0" destOrd="0" parTransId="{CEC90500-A4E7-4E8B-8D96-8617DF5460E6}" sibTransId="{607180C8-729B-46E1-A517-A88416C9243D}"/>
    <dgm:cxn modelId="{3A068F2E-07E7-44DD-95C0-00A3E7E9F79A}" srcId="{F3C55F19-7D50-46F4-900E-C8F14376F94B}" destId="{3C76FD5B-FAFB-4815-B131-79AA8B971716}" srcOrd="0" destOrd="0" parTransId="{C83F478C-F14C-4F73-BA3E-F3105A356915}" sibTransId="{ED6D438F-3DA0-4CF3-B8EF-0ECE69095543}"/>
    <dgm:cxn modelId="{DB4FA690-B752-4431-BED6-CD144A216B0A}" type="presOf" srcId="{4A363F19-EF02-4C66-9731-52D0B7050C10}" destId="{23BD49EB-2A35-412A-BBED-9BC486F61CFD}" srcOrd="1" destOrd="0" presId="urn:microsoft.com/office/officeart/2005/8/layout/vList4"/>
    <dgm:cxn modelId="{C3686AA3-481D-4D9D-B982-86D4069E2DD6}" type="presOf" srcId="{D4BEFEED-FBD5-4515-9E67-58611EA421A2}" destId="{E1143692-A33E-40F4-9731-7A223A34875D}" srcOrd="1" destOrd="2" presId="urn:microsoft.com/office/officeart/2005/8/layout/vList4"/>
    <dgm:cxn modelId="{57FE2E00-7BAE-4A27-9A0D-A263AE1A6547}" type="presOf" srcId="{01569082-B54C-4680-BD17-1858A05E485F}" destId="{23BD49EB-2A35-412A-BBED-9BC486F61CFD}" srcOrd="1" destOrd="1" presId="urn:microsoft.com/office/officeart/2005/8/layout/vList4"/>
    <dgm:cxn modelId="{E956009D-DEC0-486F-8753-DFF697F987CC}" srcId="{423F73CB-524B-468C-9061-0370A6A16EC7}" destId="{D4BEFEED-FBD5-4515-9E67-58611EA421A2}" srcOrd="1" destOrd="0" parTransId="{D351A960-5A27-4245-BF5A-EAE046C31443}" sibTransId="{07A8C374-63DB-4C9B-A155-4CB6537322B3}"/>
    <dgm:cxn modelId="{C1536FCD-D0C6-4A34-82D7-F94AF7D751CF}" type="presOf" srcId="{F3C55F19-7D50-46F4-900E-C8F14376F94B}" destId="{CECBBDA1-817F-4A3F-9611-DC51A9E9A123}" srcOrd="0" destOrd="0" presId="urn:microsoft.com/office/officeart/2005/8/layout/vList4"/>
    <dgm:cxn modelId="{11132747-5BE8-4A94-B59F-A7AD5CDC9215}" type="presOf" srcId="{C030C93A-A9F4-4FDD-80BF-2CA348E9A0FA}" destId="{E6ACF06D-D5AA-490D-9CDF-7F08A95F4BCB}" srcOrd="1" destOrd="2" presId="urn:microsoft.com/office/officeart/2005/8/layout/vList4"/>
    <dgm:cxn modelId="{938541F0-9E04-4EEA-9ABB-AD6B2C080B10}" type="presOf" srcId="{1DA33395-3E54-46E9-A668-2B7575B9B4A0}" destId="{49E02BCE-E740-47D7-B194-9978C92EBF99}" srcOrd="0" destOrd="2" presId="urn:microsoft.com/office/officeart/2005/8/layout/vList4"/>
    <dgm:cxn modelId="{0CE0AD2D-A9F1-4A4F-A7B0-86F274A5FBE8}" type="presOf" srcId="{423F73CB-524B-468C-9061-0370A6A16EC7}" destId="{414F3594-8EF6-4856-8867-801289C0F8F6}" srcOrd="0" destOrd="0" presId="urn:microsoft.com/office/officeart/2005/8/layout/vList4"/>
    <dgm:cxn modelId="{7C689427-2D0B-4D8A-835C-AA89EE7B5C2C}" type="presOf" srcId="{423F73CB-524B-468C-9061-0370A6A16EC7}" destId="{E1143692-A33E-40F4-9731-7A223A34875D}" srcOrd="1" destOrd="0" presId="urn:microsoft.com/office/officeart/2005/8/layout/vList4"/>
    <dgm:cxn modelId="{0C1A5715-F2E1-4397-A453-A9623AA58463}" type="presOf" srcId="{1DA33395-3E54-46E9-A668-2B7575B9B4A0}" destId="{23BD49EB-2A35-412A-BBED-9BC486F61CFD}" srcOrd="1" destOrd="2" presId="urn:microsoft.com/office/officeart/2005/8/layout/vList4"/>
    <dgm:cxn modelId="{AE35B495-7DCC-43CC-A59E-83C0C30DF178}" srcId="{E31A8772-84D4-47F8-A3CA-2FE85624E6B0}" destId="{423F73CB-524B-468C-9061-0370A6A16EC7}" srcOrd="1" destOrd="0" parTransId="{97B347D0-BECC-4843-B673-BB8606399316}" sibTransId="{84750624-74D9-4AC3-BAB7-B13ADA7B2A75}"/>
    <dgm:cxn modelId="{63ABD8E0-FD6C-4FFF-B044-08D7A67AE1B7}" type="presOf" srcId="{4A363F19-EF02-4C66-9731-52D0B7050C10}" destId="{49E02BCE-E740-47D7-B194-9978C92EBF99}" srcOrd="0" destOrd="0" presId="urn:microsoft.com/office/officeart/2005/8/layout/vList4"/>
    <dgm:cxn modelId="{633EE04B-643D-4981-B4E9-608663FF750D}" srcId="{4A363F19-EF02-4C66-9731-52D0B7050C10}" destId="{1DA33395-3E54-46E9-A668-2B7575B9B4A0}" srcOrd="1" destOrd="0" parTransId="{C7E5E1FD-724C-455E-8F6A-8FBC6301C7DA}" sibTransId="{D97FCC1D-43A0-43BA-8B6B-027F00DB5335}"/>
    <dgm:cxn modelId="{F849B845-46DD-47D5-8403-3B86BD71DBB6}" type="presOf" srcId="{3C76FD5B-FAFB-4815-B131-79AA8B971716}" destId="{E6ACF06D-D5AA-490D-9CDF-7F08A95F4BCB}" srcOrd="1" destOrd="1" presId="urn:microsoft.com/office/officeart/2005/8/layout/vList4"/>
    <dgm:cxn modelId="{1C05F21F-002F-4E8E-9CF4-4629A0239022}" type="presOf" srcId="{C030C93A-A9F4-4FDD-80BF-2CA348E9A0FA}" destId="{CECBBDA1-817F-4A3F-9611-DC51A9E9A123}" srcOrd="0" destOrd="2" presId="urn:microsoft.com/office/officeart/2005/8/layout/vList4"/>
    <dgm:cxn modelId="{CF32B7B0-AF5E-41A2-8108-033F67726C23}" type="presOf" srcId="{01569082-B54C-4680-BD17-1858A05E485F}" destId="{49E02BCE-E740-47D7-B194-9978C92EBF99}" srcOrd="0" destOrd="1" presId="urn:microsoft.com/office/officeart/2005/8/layout/vList4"/>
    <dgm:cxn modelId="{4F03F61A-2992-4005-925E-6AFB99403A87}" type="presOf" srcId="{1BE99B96-8C64-4268-995D-0B4450AF2FEA}" destId="{414F3594-8EF6-4856-8867-801289C0F8F6}" srcOrd="0" destOrd="1" presId="urn:microsoft.com/office/officeart/2005/8/layout/vList4"/>
    <dgm:cxn modelId="{380BDE6D-7D9E-4303-BE70-AD8DB00C8BBA}" type="presOf" srcId="{E31A8772-84D4-47F8-A3CA-2FE85624E6B0}" destId="{AE43EC12-78F4-49B7-A818-BF54C6882A2E}" srcOrd="0" destOrd="0" presId="urn:microsoft.com/office/officeart/2005/8/layout/vList4"/>
    <dgm:cxn modelId="{B1DECE49-F8D5-4C3F-BFE6-020962A50330}" type="presOf" srcId="{3C76FD5B-FAFB-4815-B131-79AA8B971716}" destId="{CECBBDA1-817F-4A3F-9611-DC51A9E9A123}" srcOrd="0" destOrd="1" presId="urn:microsoft.com/office/officeart/2005/8/layout/vList4"/>
    <dgm:cxn modelId="{01CE753B-12AF-4645-A35B-03306BAF0B2A}" type="presOf" srcId="{1BE99B96-8C64-4268-995D-0B4450AF2FEA}" destId="{E1143692-A33E-40F4-9731-7A223A34875D}" srcOrd="1" destOrd="1" presId="urn:microsoft.com/office/officeart/2005/8/layout/vList4"/>
    <dgm:cxn modelId="{75647C33-FB2D-44F5-B820-74ECAC31B140}" type="presOf" srcId="{D4BEFEED-FBD5-4515-9E67-58611EA421A2}" destId="{414F3594-8EF6-4856-8867-801289C0F8F6}" srcOrd="0" destOrd="2" presId="urn:microsoft.com/office/officeart/2005/8/layout/vList4"/>
    <dgm:cxn modelId="{1275E80A-ABC0-4878-B788-50ED0639DE6F}" srcId="{E31A8772-84D4-47F8-A3CA-2FE85624E6B0}" destId="{4A363F19-EF02-4C66-9731-52D0B7050C10}" srcOrd="2" destOrd="0" parTransId="{3633B9C9-8E0A-4E23-90EC-69E6E1907A63}" sibTransId="{940A9A18-04F7-4C69-95DA-61D4F6569ECF}"/>
    <dgm:cxn modelId="{7CF2E55C-A106-43E2-86CE-D5556403900D}" type="presParOf" srcId="{AE43EC12-78F4-49B7-A818-BF54C6882A2E}" destId="{3A836639-4416-42BF-B999-C3A1E979AE00}" srcOrd="0" destOrd="0" presId="urn:microsoft.com/office/officeart/2005/8/layout/vList4"/>
    <dgm:cxn modelId="{41EC94E3-85DE-4346-B288-551A7F50B240}" type="presParOf" srcId="{3A836639-4416-42BF-B999-C3A1E979AE00}" destId="{CECBBDA1-817F-4A3F-9611-DC51A9E9A123}" srcOrd="0" destOrd="0" presId="urn:microsoft.com/office/officeart/2005/8/layout/vList4"/>
    <dgm:cxn modelId="{61C489AE-1D20-4E86-BAEA-CE3B12975178}" type="presParOf" srcId="{3A836639-4416-42BF-B999-C3A1E979AE00}" destId="{DFF52812-0ED1-4833-8E94-E9FBC75588A4}" srcOrd="1" destOrd="0" presId="urn:microsoft.com/office/officeart/2005/8/layout/vList4"/>
    <dgm:cxn modelId="{39E5FCB0-6A44-47A6-B8B1-A618E1B27E5C}" type="presParOf" srcId="{3A836639-4416-42BF-B999-C3A1E979AE00}" destId="{E6ACF06D-D5AA-490D-9CDF-7F08A95F4BCB}" srcOrd="2" destOrd="0" presId="urn:microsoft.com/office/officeart/2005/8/layout/vList4"/>
    <dgm:cxn modelId="{CFE300AA-A6D3-4841-AC04-4FE85B94A060}" type="presParOf" srcId="{AE43EC12-78F4-49B7-A818-BF54C6882A2E}" destId="{F964B0F2-4100-4414-AD24-2F95A8A1CB6E}" srcOrd="1" destOrd="0" presId="urn:microsoft.com/office/officeart/2005/8/layout/vList4"/>
    <dgm:cxn modelId="{624F6C4F-CC50-48FE-8F3C-6657FEC58D6A}" type="presParOf" srcId="{AE43EC12-78F4-49B7-A818-BF54C6882A2E}" destId="{4964841D-D606-4974-BD1A-C4C06AA5A89F}" srcOrd="2" destOrd="0" presId="urn:microsoft.com/office/officeart/2005/8/layout/vList4"/>
    <dgm:cxn modelId="{83678F97-3D9E-4F8F-A1BE-F3167FCEA6EC}" type="presParOf" srcId="{4964841D-D606-4974-BD1A-C4C06AA5A89F}" destId="{414F3594-8EF6-4856-8867-801289C0F8F6}" srcOrd="0" destOrd="0" presId="urn:microsoft.com/office/officeart/2005/8/layout/vList4"/>
    <dgm:cxn modelId="{5FE2A157-93C8-4298-8679-49845411B189}" type="presParOf" srcId="{4964841D-D606-4974-BD1A-C4C06AA5A89F}" destId="{854093CC-B0EF-4FA8-B3B5-71B7746316EF}" srcOrd="1" destOrd="0" presId="urn:microsoft.com/office/officeart/2005/8/layout/vList4"/>
    <dgm:cxn modelId="{E70D9C1E-6DA3-488A-9F78-EB3BFFFF9D99}" type="presParOf" srcId="{4964841D-D606-4974-BD1A-C4C06AA5A89F}" destId="{E1143692-A33E-40F4-9731-7A223A34875D}" srcOrd="2" destOrd="0" presId="urn:microsoft.com/office/officeart/2005/8/layout/vList4"/>
    <dgm:cxn modelId="{560C4444-4A51-4A52-B340-B4C507FDFB5E}" type="presParOf" srcId="{AE43EC12-78F4-49B7-A818-BF54C6882A2E}" destId="{C9356F5C-7579-4438-A4CB-CBB5563B4531}" srcOrd="3" destOrd="0" presId="urn:microsoft.com/office/officeart/2005/8/layout/vList4"/>
    <dgm:cxn modelId="{69C1EA54-7F8D-4E19-A4BC-5FF333198CEA}" type="presParOf" srcId="{AE43EC12-78F4-49B7-A818-BF54C6882A2E}" destId="{B5FBA295-6839-4890-A595-82B1B58E9938}" srcOrd="4" destOrd="0" presId="urn:microsoft.com/office/officeart/2005/8/layout/vList4"/>
    <dgm:cxn modelId="{9E933345-509C-4B05-A2C9-A7D4513C7A76}" type="presParOf" srcId="{B5FBA295-6839-4890-A595-82B1B58E9938}" destId="{49E02BCE-E740-47D7-B194-9978C92EBF99}" srcOrd="0" destOrd="0" presId="urn:microsoft.com/office/officeart/2005/8/layout/vList4"/>
    <dgm:cxn modelId="{8AAC6666-F468-4687-AC2C-0AF177FA4B99}" type="presParOf" srcId="{B5FBA295-6839-4890-A595-82B1B58E9938}" destId="{F8F4CA1E-9B31-4BCA-9BB2-D84C535B6C4B}" srcOrd="1" destOrd="0" presId="urn:microsoft.com/office/officeart/2005/8/layout/vList4"/>
    <dgm:cxn modelId="{2ED03503-C0E2-48C0-864B-955546648770}" type="presParOf" srcId="{B5FBA295-6839-4890-A595-82B1B58E9938}" destId="{23BD49EB-2A35-412A-BBED-9BC486F61CF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Debroy</a:t>
          </a:r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Public investment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6BF53E-6A74-4849-A012-E2DD59714F82}" type="presOf" srcId="{33F5EAEF-3A70-4B43-89A0-9CBF0DF3618F}" destId="{B358BAAD-6C1D-4F64-BD3B-BE7F7ADC40F0}" srcOrd="0" destOrd="0" presId="urn:microsoft.com/office/officeart/2008/layout/TitlePictureLineup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47AEDDC1-C6A9-4C81-AFE4-12BB3040F13A}" type="presOf" srcId="{9F7B4D54-E98E-40E1-8574-2F9E8AC74757}" destId="{59F5448C-0133-4E5B-A3B1-DC12CDD5CE5C}" srcOrd="0" destOrd="2" presId="urn:microsoft.com/office/officeart/2008/layout/TitlePictureLineup"/>
    <dgm:cxn modelId="{BE52CD16-8E63-4A7A-8895-C0A74B1D36BF}" type="presOf" srcId="{C78F5ADB-5C42-4A89-A0C1-C33F563B8528}" destId="{59F5448C-0133-4E5B-A3B1-DC12CDD5CE5C}" srcOrd="0" destOrd="3" presId="urn:microsoft.com/office/officeart/2008/layout/TitlePictureLineup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B91D11D1-E9B0-40EE-85FF-EF23D21A141A}" type="presOf" srcId="{245188A7-5CBB-48EF-A7E9-71BB6AB5A95F}" destId="{9EB8F7F4-4323-4819-BB8C-C903DF78828C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CB434B68-28F2-4964-B9C0-E011D84019CA}" type="presOf" srcId="{EB7627F4-A50A-4AB0-A87D-6B5C73BE338F}" destId="{151CE927-2DA7-49CB-8272-AC6C1E0BC0B4}" srcOrd="0" destOrd="0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B0603E32-4423-4AA8-B39A-A7961096DEAE}" type="presOf" srcId="{3B59F98B-3903-4E16-A064-361156C7617C}" destId="{E11DB6AE-5EEF-4CA5-BC52-987EEBE264C4}" srcOrd="0" destOrd="0" presId="urn:microsoft.com/office/officeart/2008/layout/TitlePictureLineup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6A4767EE-FC3E-4C35-AAE5-BA0563826C2F}" type="presOf" srcId="{2279A558-5C71-4EB7-AE93-49CA0F348178}" destId="{C83E630C-6099-46D0-B4D2-F9CBCBED107E}" srcOrd="0" destOrd="0" presId="urn:microsoft.com/office/officeart/2008/layout/TitlePictureLineup"/>
    <dgm:cxn modelId="{17292D08-6C1A-43A0-9016-1A29202F388B}" type="presOf" srcId="{1F0D1DE0-CEEA-4B8E-B5DA-BD6C89F56283}" destId="{151CE927-2DA7-49CB-8272-AC6C1E0BC0B4}" srcOrd="0" destOrd="1" presId="urn:microsoft.com/office/officeart/2008/layout/TitlePictureLineup"/>
    <dgm:cxn modelId="{2A37BF65-7216-4503-AE9B-42FB4E445CF0}" type="presOf" srcId="{41D20118-05C8-42B9-A9FC-B9B8E1AD9085}" destId="{9EB8F7F4-4323-4819-BB8C-C903DF78828C}" srcOrd="0" destOrd="1" presId="urn:microsoft.com/office/officeart/2008/layout/TitlePictureLineup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3E2DEB2F-BBF7-46FE-9DCC-6E6B837B6E51}" type="presOf" srcId="{0CDC7C21-6A17-4231-8F53-09A3E8D9CA52}" destId="{59F5448C-0133-4E5B-A3B1-DC12CDD5CE5C}" srcOrd="0" destOrd="1" presId="urn:microsoft.com/office/officeart/2008/layout/TitlePictureLineup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99E640A8-B86F-437E-A9A2-652A54BF0134}" type="presOf" srcId="{F348D2D4-D3AF-4F54-BD8C-8E48D0ACA591}" destId="{59F5448C-0133-4E5B-A3B1-DC12CDD5CE5C}" srcOrd="0" destOrd="0" presId="urn:microsoft.com/office/officeart/2008/layout/TitlePictureLineup"/>
    <dgm:cxn modelId="{D74F1D51-0529-4016-9C1E-A439FFB09666}" type="presOf" srcId="{DD821D6E-D8E4-4FB4-B090-FC62A2BA0CB9}" destId="{4A6AF214-1997-431B-91B9-B26CF3C9ABE9}" srcOrd="0" destOrd="0" presId="urn:microsoft.com/office/officeart/2008/layout/TitlePictureLineup"/>
    <dgm:cxn modelId="{930ED902-2C90-4D14-95D6-D89DB29F791C}" type="presOf" srcId="{6CBF02AE-5395-4BAC-BA77-BDC90920AD3F}" destId="{151CE927-2DA7-49CB-8272-AC6C1E0BC0B4}" srcOrd="0" destOrd="2" presId="urn:microsoft.com/office/officeart/2008/layout/TitlePictureLineup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4755C27C-8D2C-4CCC-B91D-385F0D647AA2}" type="presParOf" srcId="{C83E630C-6099-46D0-B4D2-F9CBCBED107E}" destId="{C393E351-971E-4169-BAEF-F0B22D8898D4}" srcOrd="0" destOrd="0" presId="urn:microsoft.com/office/officeart/2008/layout/TitlePictureLineup"/>
    <dgm:cxn modelId="{DA7DE6ED-20B0-43A6-9369-B4EEAB996996}" type="presParOf" srcId="{C393E351-971E-4169-BAEF-F0B22D8898D4}" destId="{AB51B4B6-B659-4B5A-85F7-C92BA598CA06}" srcOrd="0" destOrd="0" presId="urn:microsoft.com/office/officeart/2008/layout/TitlePictureLineup"/>
    <dgm:cxn modelId="{D3D65701-E27C-4FFF-AC03-D91BD4401961}" type="presParOf" srcId="{C393E351-971E-4169-BAEF-F0B22D8898D4}" destId="{EEB5C749-BC07-4032-8E35-A5700D35FEE7}" srcOrd="1" destOrd="0" presId="urn:microsoft.com/office/officeart/2008/layout/TitlePictureLineup"/>
    <dgm:cxn modelId="{9DED8E2D-839B-4107-B6E8-D8246D5BD379}" type="presParOf" srcId="{C393E351-971E-4169-BAEF-F0B22D8898D4}" destId="{59F5448C-0133-4E5B-A3B1-DC12CDD5CE5C}" srcOrd="2" destOrd="0" presId="urn:microsoft.com/office/officeart/2008/layout/TitlePictureLineup"/>
    <dgm:cxn modelId="{0A3668BE-2724-4F36-883F-9489D29BA8E4}" type="presParOf" srcId="{C393E351-971E-4169-BAEF-F0B22D8898D4}" destId="{E11DB6AE-5EEF-4CA5-BC52-987EEBE264C4}" srcOrd="3" destOrd="0" presId="urn:microsoft.com/office/officeart/2008/layout/TitlePictureLineup"/>
    <dgm:cxn modelId="{6BFE771B-7CB0-4E22-805E-1BD4FE3591EB}" type="presParOf" srcId="{C83E630C-6099-46D0-B4D2-F9CBCBED107E}" destId="{B896E1D5-A349-4734-8BF9-3852FBBE0EE3}" srcOrd="1" destOrd="0" presId="urn:microsoft.com/office/officeart/2008/layout/TitlePictureLineup"/>
    <dgm:cxn modelId="{6D3290BE-0BC0-41CF-A3ED-6FC34F67A90D}" type="presParOf" srcId="{C83E630C-6099-46D0-B4D2-F9CBCBED107E}" destId="{A69D518A-0C85-4581-9811-4CE39B40D7B1}" srcOrd="2" destOrd="0" presId="urn:microsoft.com/office/officeart/2008/layout/TitlePictureLineup"/>
    <dgm:cxn modelId="{9D9EB295-7C24-4EB3-BCB1-940E5961784D}" type="presParOf" srcId="{A69D518A-0C85-4581-9811-4CE39B40D7B1}" destId="{CBA146E3-72DF-47B8-8B2A-8266CB876017}" srcOrd="0" destOrd="0" presId="urn:microsoft.com/office/officeart/2008/layout/TitlePictureLineup"/>
    <dgm:cxn modelId="{797BF7E6-391D-48BC-877F-4E685D01DFA4}" type="presParOf" srcId="{A69D518A-0C85-4581-9811-4CE39B40D7B1}" destId="{96274097-FBD7-4BA2-A11C-0A63231DEFC9}" srcOrd="1" destOrd="0" presId="urn:microsoft.com/office/officeart/2008/layout/TitlePictureLineup"/>
    <dgm:cxn modelId="{A64D3B1E-D522-4BA8-A403-FC5E359FA5A2}" type="presParOf" srcId="{A69D518A-0C85-4581-9811-4CE39B40D7B1}" destId="{151CE927-2DA7-49CB-8272-AC6C1E0BC0B4}" srcOrd="2" destOrd="0" presId="urn:microsoft.com/office/officeart/2008/layout/TitlePictureLineup"/>
    <dgm:cxn modelId="{1A3F925F-376F-4A48-8C86-A2A3E673E190}" type="presParOf" srcId="{A69D518A-0C85-4581-9811-4CE39B40D7B1}" destId="{B358BAAD-6C1D-4F64-BD3B-BE7F7ADC40F0}" srcOrd="3" destOrd="0" presId="urn:microsoft.com/office/officeart/2008/layout/TitlePictureLineup"/>
    <dgm:cxn modelId="{C3D978FB-5BA3-4A52-AC50-CCBA77BF1DAC}" type="presParOf" srcId="{C83E630C-6099-46D0-B4D2-F9CBCBED107E}" destId="{328FE9D9-1866-4892-BD96-27D9D8B1393F}" srcOrd="3" destOrd="0" presId="urn:microsoft.com/office/officeart/2008/layout/TitlePictureLineup"/>
    <dgm:cxn modelId="{A0D83A9D-1A0F-4FBA-BC14-C0805982C543}" type="presParOf" srcId="{C83E630C-6099-46D0-B4D2-F9CBCBED107E}" destId="{13FC8DD4-36BB-45C7-A35F-1946D8E3468B}" srcOrd="4" destOrd="0" presId="urn:microsoft.com/office/officeart/2008/layout/TitlePictureLineup"/>
    <dgm:cxn modelId="{03CB883C-3531-4B5E-A427-9E3FC6E7BF9A}" type="presParOf" srcId="{13FC8DD4-36BB-45C7-A35F-1946D8E3468B}" destId="{D7C7EA35-F318-4431-A25D-A8129C896D9D}" srcOrd="0" destOrd="0" presId="urn:microsoft.com/office/officeart/2008/layout/TitlePictureLineup"/>
    <dgm:cxn modelId="{8C718A75-BEB7-4970-9441-224C68522672}" type="presParOf" srcId="{13FC8DD4-36BB-45C7-A35F-1946D8E3468B}" destId="{4D1C866E-9A58-4C49-9BD6-D57F085C9C3E}" srcOrd="1" destOrd="0" presId="urn:microsoft.com/office/officeart/2008/layout/TitlePictureLineup"/>
    <dgm:cxn modelId="{3D94D7E1-28B5-4131-AEE4-0E6B8497EE3D}" type="presParOf" srcId="{13FC8DD4-36BB-45C7-A35F-1946D8E3468B}" destId="{9EB8F7F4-4323-4819-BB8C-C903DF78828C}" srcOrd="2" destOrd="0" presId="urn:microsoft.com/office/officeart/2008/layout/TitlePictureLineup"/>
    <dgm:cxn modelId="{AD408850-74C1-4C11-8E65-29A1DCCD89BD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Aviation</a:t>
          </a:r>
          <a:r>
            <a:rPr lang="en-US" dirty="0" smtClean="0">
              <a:latin typeface="Franklin Gothic Medium Cond" panose="020B0606030402020204" pitchFamily="34" charset="0"/>
            </a:rPr>
            <a:t>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Debroy</a:t>
          </a:r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Public investment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1A8B6A79-2FBB-42C6-8B0A-AE38FC97A430}" type="presOf" srcId="{0CDC7C21-6A17-4231-8F53-09A3E8D9CA52}" destId="{59F5448C-0133-4E5B-A3B1-DC12CDD5CE5C}" srcOrd="0" destOrd="1" presId="urn:microsoft.com/office/officeart/2008/layout/TitlePictureLineup"/>
    <dgm:cxn modelId="{A9DC83A5-7D2A-4103-827A-8F99F7859D83}" type="presOf" srcId="{9F7B4D54-E98E-40E1-8574-2F9E8AC74757}" destId="{59F5448C-0133-4E5B-A3B1-DC12CDD5CE5C}" srcOrd="0" destOrd="2" presId="urn:microsoft.com/office/officeart/2008/layout/TitlePictureLineup"/>
    <dgm:cxn modelId="{A1AB88D0-A42D-4AFE-B44B-01C1053AD5B9}" type="presOf" srcId="{2279A558-5C71-4EB7-AE93-49CA0F348178}" destId="{C83E630C-6099-46D0-B4D2-F9CBCBED107E}" srcOrd="0" destOrd="0" presId="urn:microsoft.com/office/officeart/2008/layout/TitlePictureLineup"/>
    <dgm:cxn modelId="{CEF83011-F982-4C41-83D7-985A339F6263}" type="presOf" srcId="{33F5EAEF-3A70-4B43-89A0-9CBF0DF3618F}" destId="{B358BAAD-6C1D-4F64-BD3B-BE7F7ADC40F0}" srcOrd="0" destOrd="0" presId="urn:microsoft.com/office/officeart/2008/layout/TitlePictureLineup"/>
    <dgm:cxn modelId="{D42DA3A1-3F38-4714-9493-C4DF8E5F07D7}" type="presOf" srcId="{EB7627F4-A50A-4AB0-A87D-6B5C73BE338F}" destId="{151CE927-2DA7-49CB-8272-AC6C1E0BC0B4}" srcOrd="0" destOrd="0" presId="urn:microsoft.com/office/officeart/2008/layout/TitlePictureLineup"/>
    <dgm:cxn modelId="{5127E389-20A2-4915-935F-6DEB6853C930}" type="presOf" srcId="{3B59F98B-3903-4E16-A064-361156C7617C}" destId="{E11DB6AE-5EEF-4CA5-BC52-987EEBE264C4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903DC2B9-AF06-42D9-90DE-4E8A506D46F5}" type="presOf" srcId="{245188A7-5CBB-48EF-A7E9-71BB6AB5A95F}" destId="{9EB8F7F4-4323-4819-BB8C-C903DF78828C}" srcOrd="0" destOrd="0" presId="urn:microsoft.com/office/officeart/2008/layout/TitlePictureLineup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44D1B6C8-CE40-4C47-AF92-B90E01AB33A8}" type="presOf" srcId="{DD821D6E-D8E4-4FB4-B090-FC62A2BA0CB9}" destId="{4A6AF214-1997-431B-91B9-B26CF3C9ABE9}" srcOrd="0" destOrd="0" presId="urn:microsoft.com/office/officeart/2008/layout/TitlePictureLineup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04383A83-0016-4696-83A0-21F3EADE41FD}" type="presOf" srcId="{41D20118-05C8-42B9-A9FC-B9B8E1AD9085}" destId="{9EB8F7F4-4323-4819-BB8C-C903DF78828C}" srcOrd="0" destOrd="1" presId="urn:microsoft.com/office/officeart/2008/layout/TitlePictureLineup"/>
    <dgm:cxn modelId="{61972A70-FF5D-4020-8B81-40B293CAE948}" type="presOf" srcId="{F348D2D4-D3AF-4F54-BD8C-8E48D0ACA591}" destId="{59F5448C-0133-4E5B-A3B1-DC12CDD5CE5C}" srcOrd="0" destOrd="0" presId="urn:microsoft.com/office/officeart/2008/layout/TitlePictureLineup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C625D0AF-2EFC-4163-8F3B-A81A865866A7}" type="presOf" srcId="{6CBF02AE-5395-4BAC-BA77-BDC90920AD3F}" destId="{151CE927-2DA7-49CB-8272-AC6C1E0BC0B4}" srcOrd="0" destOrd="2" presId="urn:microsoft.com/office/officeart/2008/layout/TitlePictureLineup"/>
    <dgm:cxn modelId="{4EC5E170-58FD-4F72-AA5D-3D85A6744A8D}" type="presOf" srcId="{C78F5ADB-5C42-4A89-A0C1-C33F563B8528}" destId="{59F5448C-0133-4E5B-A3B1-DC12CDD5CE5C}" srcOrd="0" destOrd="3" presId="urn:microsoft.com/office/officeart/2008/layout/TitlePictureLineup"/>
    <dgm:cxn modelId="{A9D1665A-F2EF-4D46-846A-461038E77F64}" type="presOf" srcId="{1F0D1DE0-CEEA-4B8E-B5DA-BD6C89F56283}" destId="{151CE927-2DA7-49CB-8272-AC6C1E0BC0B4}" srcOrd="0" destOrd="1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C328197B-A570-4400-94A5-58FEF08F7DE0}" type="presParOf" srcId="{C83E630C-6099-46D0-B4D2-F9CBCBED107E}" destId="{C393E351-971E-4169-BAEF-F0B22D8898D4}" srcOrd="0" destOrd="0" presId="urn:microsoft.com/office/officeart/2008/layout/TitlePictureLineup"/>
    <dgm:cxn modelId="{1903001E-A721-43C0-A10C-83016205E73B}" type="presParOf" srcId="{C393E351-971E-4169-BAEF-F0B22D8898D4}" destId="{AB51B4B6-B659-4B5A-85F7-C92BA598CA06}" srcOrd="0" destOrd="0" presId="urn:microsoft.com/office/officeart/2008/layout/TitlePictureLineup"/>
    <dgm:cxn modelId="{B63D995D-7E02-4B2B-8380-543971EC4E20}" type="presParOf" srcId="{C393E351-971E-4169-BAEF-F0B22D8898D4}" destId="{EEB5C749-BC07-4032-8E35-A5700D35FEE7}" srcOrd="1" destOrd="0" presId="urn:microsoft.com/office/officeart/2008/layout/TitlePictureLineup"/>
    <dgm:cxn modelId="{170A39FA-409B-4B5D-86AD-72B841529A51}" type="presParOf" srcId="{C393E351-971E-4169-BAEF-F0B22D8898D4}" destId="{59F5448C-0133-4E5B-A3B1-DC12CDD5CE5C}" srcOrd="2" destOrd="0" presId="urn:microsoft.com/office/officeart/2008/layout/TitlePictureLineup"/>
    <dgm:cxn modelId="{20E94C1E-4CB3-4591-9250-0F8C7BD0DF5A}" type="presParOf" srcId="{C393E351-971E-4169-BAEF-F0B22D8898D4}" destId="{E11DB6AE-5EEF-4CA5-BC52-987EEBE264C4}" srcOrd="3" destOrd="0" presId="urn:microsoft.com/office/officeart/2008/layout/TitlePictureLineup"/>
    <dgm:cxn modelId="{E258F05E-7CB5-4B2C-8835-9B9E2ACF9D88}" type="presParOf" srcId="{C83E630C-6099-46D0-B4D2-F9CBCBED107E}" destId="{B896E1D5-A349-4734-8BF9-3852FBBE0EE3}" srcOrd="1" destOrd="0" presId="urn:microsoft.com/office/officeart/2008/layout/TitlePictureLineup"/>
    <dgm:cxn modelId="{52E97894-7B9B-4ED9-84DE-E341466E634B}" type="presParOf" srcId="{C83E630C-6099-46D0-B4D2-F9CBCBED107E}" destId="{A69D518A-0C85-4581-9811-4CE39B40D7B1}" srcOrd="2" destOrd="0" presId="urn:microsoft.com/office/officeart/2008/layout/TitlePictureLineup"/>
    <dgm:cxn modelId="{489A008C-F0BE-46F4-B72B-E245EE6C3618}" type="presParOf" srcId="{A69D518A-0C85-4581-9811-4CE39B40D7B1}" destId="{CBA146E3-72DF-47B8-8B2A-8266CB876017}" srcOrd="0" destOrd="0" presId="urn:microsoft.com/office/officeart/2008/layout/TitlePictureLineup"/>
    <dgm:cxn modelId="{F0B7984F-29DD-40D4-8D99-8654AA7E5979}" type="presParOf" srcId="{A69D518A-0C85-4581-9811-4CE39B40D7B1}" destId="{96274097-FBD7-4BA2-A11C-0A63231DEFC9}" srcOrd="1" destOrd="0" presId="urn:microsoft.com/office/officeart/2008/layout/TitlePictureLineup"/>
    <dgm:cxn modelId="{ABA54218-8054-440E-871A-052F2EB54029}" type="presParOf" srcId="{A69D518A-0C85-4581-9811-4CE39B40D7B1}" destId="{151CE927-2DA7-49CB-8272-AC6C1E0BC0B4}" srcOrd="2" destOrd="0" presId="urn:microsoft.com/office/officeart/2008/layout/TitlePictureLineup"/>
    <dgm:cxn modelId="{9AFE4140-AB58-475E-9294-1B6EBB942FB5}" type="presParOf" srcId="{A69D518A-0C85-4581-9811-4CE39B40D7B1}" destId="{B358BAAD-6C1D-4F64-BD3B-BE7F7ADC40F0}" srcOrd="3" destOrd="0" presId="urn:microsoft.com/office/officeart/2008/layout/TitlePictureLineup"/>
    <dgm:cxn modelId="{8F52EC67-A685-40AC-9C7E-DEAFAF09E06E}" type="presParOf" srcId="{C83E630C-6099-46D0-B4D2-F9CBCBED107E}" destId="{328FE9D9-1866-4892-BD96-27D9D8B1393F}" srcOrd="3" destOrd="0" presId="urn:microsoft.com/office/officeart/2008/layout/TitlePictureLineup"/>
    <dgm:cxn modelId="{3298F20D-2202-4F21-B004-1740ACC46492}" type="presParOf" srcId="{C83E630C-6099-46D0-B4D2-F9CBCBED107E}" destId="{13FC8DD4-36BB-45C7-A35F-1946D8E3468B}" srcOrd="4" destOrd="0" presId="urn:microsoft.com/office/officeart/2008/layout/TitlePictureLineup"/>
    <dgm:cxn modelId="{37CB2A06-E7D6-4623-A170-DA5B3DEB5429}" type="presParOf" srcId="{13FC8DD4-36BB-45C7-A35F-1946D8E3468B}" destId="{D7C7EA35-F318-4431-A25D-A8129C896D9D}" srcOrd="0" destOrd="0" presId="urn:microsoft.com/office/officeart/2008/layout/TitlePictureLineup"/>
    <dgm:cxn modelId="{CA3EAEFA-CFD5-4CFD-9242-9D175A4451CF}" type="presParOf" srcId="{13FC8DD4-36BB-45C7-A35F-1946D8E3468B}" destId="{4D1C866E-9A58-4C49-9BD6-D57F085C9C3E}" srcOrd="1" destOrd="0" presId="urn:microsoft.com/office/officeart/2008/layout/TitlePictureLineup"/>
    <dgm:cxn modelId="{CE20E340-A5AA-4B54-B9ED-98B269920DB3}" type="presParOf" srcId="{13FC8DD4-36BB-45C7-A35F-1946D8E3468B}" destId="{9EB8F7F4-4323-4819-BB8C-C903DF78828C}" srcOrd="2" destOrd="0" presId="urn:microsoft.com/office/officeart/2008/layout/TitlePictureLineup"/>
    <dgm:cxn modelId="{76D5E203-11A9-4551-A967-7CA9F832C91C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E4AFF6-F37C-4283-BEED-58D47523C270}" type="doc">
      <dgm:prSet loTypeId="urn:microsoft.com/office/officeart/2005/8/layout/l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B6C90B-FD49-465B-9941-0678FC804EB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Demand by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26B993F-20C0-41CC-AF75-478BDC6D9F84}" type="parTrans" cxnId="{50072232-C31D-4FC2-BD85-8D1ADA607A29}">
      <dgm:prSet/>
      <dgm:spPr/>
      <dgm:t>
        <a:bodyPr/>
        <a:lstStyle/>
        <a:p>
          <a:endParaRPr lang="en-US"/>
        </a:p>
      </dgm:t>
    </dgm:pt>
    <dgm:pt modelId="{B99E24B7-D4FD-4F95-81B5-B7ED464B015A}" type="sibTrans" cxnId="{50072232-C31D-4FC2-BD85-8D1ADA607A29}">
      <dgm:prSet/>
      <dgm:spPr/>
      <dgm:t>
        <a:bodyPr/>
        <a:lstStyle/>
        <a:p>
          <a:endParaRPr lang="en-US"/>
        </a:p>
      </dgm:t>
    </dgm:pt>
    <dgm:pt modelId="{97F93F42-3B0F-4269-86C8-A8BBF4CC056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Population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B66780D-51FE-4EA8-A8E7-B6D6A52275A2}" type="parTrans" cxnId="{ECCCB1C1-80BF-4279-98CE-5676246F809D}">
      <dgm:prSet/>
      <dgm:spPr/>
      <dgm:t>
        <a:bodyPr/>
        <a:lstStyle/>
        <a:p>
          <a:endParaRPr lang="en-US"/>
        </a:p>
      </dgm:t>
    </dgm:pt>
    <dgm:pt modelId="{78441A8B-0EC4-400F-B4DE-9A8827DAFFC0}" type="sibTrans" cxnId="{ECCCB1C1-80BF-4279-98CE-5676246F809D}">
      <dgm:prSet/>
      <dgm:spPr/>
      <dgm:t>
        <a:bodyPr/>
        <a:lstStyle/>
        <a:p>
          <a:endParaRPr lang="en-US"/>
        </a:p>
      </dgm:t>
    </dgm:pt>
    <dgm:pt modelId="{247550CE-2045-41D6-89C7-6B506BDCAB1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 growth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510C8A-EFB2-41A9-BEE8-52321F7DF3ED}" type="parTrans" cxnId="{FEBA8651-B8B5-408B-AF4E-564F0975104D}">
      <dgm:prSet/>
      <dgm:spPr/>
      <dgm:t>
        <a:bodyPr/>
        <a:lstStyle/>
        <a:p>
          <a:endParaRPr lang="en-US"/>
        </a:p>
      </dgm:t>
    </dgm:pt>
    <dgm:pt modelId="{1DC62FC0-2012-4E30-AF38-E9552CF79A12}" type="sibTrans" cxnId="{FEBA8651-B8B5-408B-AF4E-564F0975104D}">
      <dgm:prSet/>
      <dgm:spPr/>
      <dgm:t>
        <a:bodyPr/>
        <a:lstStyle/>
        <a:p>
          <a:endParaRPr lang="en-US"/>
        </a:p>
      </dgm:t>
    </dgm:pt>
    <dgm:pt modelId="{129899D6-914A-4FF1-B801-6692C603E0F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 pressure 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6C7AED4-2227-4E3F-8AC2-69FBF93A0E24}" type="parTrans" cxnId="{76664E60-6586-4622-8252-25BB31DC6A27}">
      <dgm:prSet/>
      <dgm:spPr/>
      <dgm:t>
        <a:bodyPr/>
        <a:lstStyle/>
        <a:p>
          <a:endParaRPr lang="en-US"/>
        </a:p>
      </dgm:t>
    </dgm:pt>
    <dgm:pt modelId="{263B7614-A175-4580-A279-4DF9CED2B51C}" type="sibTrans" cxnId="{76664E60-6586-4622-8252-25BB31DC6A27}">
      <dgm:prSet/>
      <dgm:spPr/>
      <dgm:t>
        <a:bodyPr/>
        <a:lstStyle/>
        <a:p>
          <a:endParaRPr lang="en-US"/>
        </a:p>
      </dgm:t>
    </dgm:pt>
    <dgm:pt modelId="{EAD3EA97-C6EE-4B90-8F23-404EE5DD761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611BCEA-026E-4E48-AC01-BF7F75C4ADD5}" type="parTrans" cxnId="{5D32E387-3088-494A-8F41-93C49FB6B766}">
      <dgm:prSet/>
      <dgm:spPr/>
      <dgm:t>
        <a:bodyPr/>
        <a:lstStyle/>
        <a:p>
          <a:endParaRPr lang="en-US"/>
        </a:p>
      </dgm:t>
    </dgm:pt>
    <dgm:pt modelId="{0436B678-1109-432F-9AB2-08509FAAE15C}" type="sibTrans" cxnId="{5D32E387-3088-494A-8F41-93C49FB6B766}">
      <dgm:prSet/>
      <dgm:spPr/>
      <dgm:t>
        <a:bodyPr/>
        <a:lstStyle/>
        <a:p>
          <a:endParaRPr lang="en-US"/>
        </a:p>
      </dgm:t>
    </dgm:pt>
    <dgm:pt modelId="{9B5DDC1C-14B4-46F7-832B-21106214EAF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Energy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CAD6996-3AF3-4C18-8AAB-834790CEE3BD}" type="parTrans" cxnId="{6588EBEB-9A1F-44C6-8FF6-137641F23FFE}">
      <dgm:prSet/>
      <dgm:spPr/>
      <dgm:t>
        <a:bodyPr/>
        <a:lstStyle/>
        <a:p>
          <a:endParaRPr lang="en-US"/>
        </a:p>
      </dgm:t>
    </dgm:pt>
    <dgm:pt modelId="{9B471A47-0E21-4C9E-8460-658E38E858B5}" type="sibTrans" cxnId="{6588EBEB-9A1F-44C6-8FF6-137641F23FFE}">
      <dgm:prSet/>
      <dgm:spPr/>
      <dgm:t>
        <a:bodyPr/>
        <a:lstStyle/>
        <a:p>
          <a:endParaRPr lang="en-US"/>
        </a:p>
      </dgm:t>
    </dgm:pt>
    <dgm:pt modelId="{9612575A-1B1F-4703-8889-4244D1A8A34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If Poor infra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B585432-B716-4276-B960-433F5AA0E414}" type="parTrans" cxnId="{E02F1DF0-9FA6-4C26-BE10-A1270347DBCF}">
      <dgm:prSet/>
      <dgm:spPr/>
      <dgm:t>
        <a:bodyPr/>
        <a:lstStyle/>
        <a:p>
          <a:endParaRPr lang="en-US"/>
        </a:p>
      </dgm:t>
    </dgm:pt>
    <dgm:pt modelId="{CA18B868-0938-4086-A383-6284A641012A}" type="sibTrans" cxnId="{E02F1DF0-9FA6-4C26-BE10-A1270347DBCF}">
      <dgm:prSet/>
      <dgm:spPr/>
      <dgm:t>
        <a:bodyPr/>
        <a:lstStyle/>
        <a:p>
          <a:endParaRPr lang="en-US"/>
        </a:p>
      </dgm:t>
    </dgm:pt>
    <dgm:pt modelId="{81D61B7E-B86B-4739-8EF7-B90E744EDF8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GDP  bottleneck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B5225AF-4E52-4460-B346-6FED61EF769C}" type="parTrans" cxnId="{69DEBC2D-2F59-4A31-8A65-7946380BD6B6}">
      <dgm:prSet/>
      <dgm:spPr/>
      <dgm:t>
        <a:bodyPr/>
        <a:lstStyle/>
        <a:p>
          <a:endParaRPr lang="en-US"/>
        </a:p>
      </dgm:t>
    </dgm:pt>
    <dgm:pt modelId="{9F876160-5750-423F-82B5-6BD4A9FDB03E}" type="sibTrans" cxnId="{69DEBC2D-2F59-4A31-8A65-7946380BD6B6}">
      <dgm:prSet/>
      <dgm:spPr/>
      <dgm:t>
        <a:bodyPr/>
        <a:lstStyle/>
        <a:p>
          <a:endParaRPr lang="en-US"/>
        </a:p>
      </dgm:t>
    </dgm:pt>
    <dgm:pt modelId="{27839DAB-AF78-4BB9-A3AB-F65C7C11A76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4854285-3947-44EA-86DE-1FD709D340A2}" type="parTrans" cxnId="{25808689-F458-4E3E-BB8B-F62C9A12472B}">
      <dgm:prSet/>
      <dgm:spPr/>
      <dgm:t>
        <a:bodyPr/>
        <a:lstStyle/>
        <a:p>
          <a:endParaRPr lang="en-US"/>
        </a:p>
      </dgm:t>
    </dgm:pt>
    <dgm:pt modelId="{651C26BD-3ECD-4FC2-83D3-F9BDBE408662}" type="sibTrans" cxnId="{25808689-F458-4E3E-BB8B-F62C9A12472B}">
      <dgm:prSet/>
      <dgm:spPr/>
      <dgm:t>
        <a:bodyPr/>
        <a:lstStyle/>
        <a:p>
          <a:endParaRPr lang="en-US"/>
        </a:p>
      </dgm:t>
    </dgm:pt>
    <dgm:pt modelId="{6DD6F9C9-F6C9-4B7C-B6E2-2FFC701C6F0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Poverty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5570AC-5D33-4DC0-A8DC-38F9FF9C1467}" type="parTrans" cxnId="{5C9BF889-F03D-414F-8A5E-98AF76243D94}">
      <dgm:prSet/>
      <dgm:spPr/>
      <dgm:t>
        <a:bodyPr/>
        <a:lstStyle/>
        <a:p>
          <a:endParaRPr lang="en-US"/>
        </a:p>
      </dgm:t>
    </dgm:pt>
    <dgm:pt modelId="{EEC1CB34-D484-4897-9DF0-4F1DFE49A9AE}" type="sibTrans" cxnId="{5C9BF889-F03D-414F-8A5E-98AF76243D94}">
      <dgm:prSet/>
      <dgm:spPr/>
      <dgm:t>
        <a:bodyPr/>
        <a:lstStyle/>
        <a:p>
          <a:endParaRPr lang="en-US"/>
        </a:p>
      </dgm:t>
    </dgm:pt>
    <dgm:pt modelId="{641246F0-42FD-4E58-A203-3DCEC7F78C1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Essential service expensive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F8E4599-ABA0-436B-9F59-A0531C72D4CF}" type="parTrans" cxnId="{9861F9CE-3377-4264-9B10-2B57B449B4ED}">
      <dgm:prSet/>
      <dgm:spPr/>
      <dgm:t>
        <a:bodyPr/>
        <a:lstStyle/>
        <a:p>
          <a:endParaRPr lang="en-US"/>
        </a:p>
      </dgm:t>
    </dgm:pt>
    <dgm:pt modelId="{CD95F56C-AD82-4508-9D26-34C23C503558}" type="sibTrans" cxnId="{9861F9CE-3377-4264-9B10-2B57B449B4ED}">
      <dgm:prSet/>
      <dgm:spPr/>
      <dgm:t>
        <a:bodyPr/>
        <a:lstStyle/>
        <a:p>
          <a:endParaRPr lang="en-US"/>
        </a:p>
      </dgm:t>
    </dgm:pt>
    <dgm:pt modelId="{447C1C71-4BD6-48A2-9520-A0FFD92BABA2}" type="pres">
      <dgm:prSet presAssocID="{1FE4AFF6-F37C-4283-BEED-58D47523C27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EFD9FA0-EDFE-4E8B-B668-2311C9DA033D}" type="pres">
      <dgm:prSet presAssocID="{DCB6C90B-FD49-465B-9941-0678FC804EBA}" presName="horFlow" presStyleCnt="0"/>
      <dgm:spPr/>
      <dgm:t>
        <a:bodyPr/>
        <a:lstStyle/>
        <a:p>
          <a:endParaRPr lang="en-US"/>
        </a:p>
      </dgm:t>
    </dgm:pt>
    <dgm:pt modelId="{C0FA6D81-2C14-4691-AA9C-FCE0D27DA5AB}" type="pres">
      <dgm:prSet presAssocID="{DCB6C90B-FD49-465B-9941-0678FC804EBA}" presName="bigChev" presStyleLbl="node1" presStyleIdx="0" presStyleCnt="3"/>
      <dgm:spPr/>
      <dgm:t>
        <a:bodyPr/>
        <a:lstStyle/>
        <a:p>
          <a:endParaRPr lang="en-US"/>
        </a:p>
      </dgm:t>
    </dgm:pt>
    <dgm:pt modelId="{55629C5F-5E1C-439D-B394-79049F6915FD}" type="pres">
      <dgm:prSet presAssocID="{7B66780D-51FE-4EA8-A8E7-B6D6A52275A2}" presName="parTrans" presStyleCnt="0"/>
      <dgm:spPr/>
      <dgm:t>
        <a:bodyPr/>
        <a:lstStyle/>
        <a:p>
          <a:endParaRPr lang="en-US"/>
        </a:p>
      </dgm:t>
    </dgm:pt>
    <dgm:pt modelId="{8F3A4860-59B1-47DF-BAC7-7719D28586A2}" type="pres">
      <dgm:prSet presAssocID="{97F93F42-3B0F-4269-86C8-A8BBF4CC0563}" presName="node" presStyleLbl="align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74E80-8ABF-4C1C-AC16-39E9F4C0D7DF}" type="pres">
      <dgm:prSet presAssocID="{78441A8B-0EC4-400F-B4DE-9A8827DAFFC0}" presName="sibTrans" presStyleCnt="0"/>
      <dgm:spPr/>
      <dgm:t>
        <a:bodyPr/>
        <a:lstStyle/>
        <a:p>
          <a:endParaRPr lang="en-US"/>
        </a:p>
      </dgm:t>
    </dgm:pt>
    <dgm:pt modelId="{12CB5D4D-707A-43F3-A60D-0FCF23F3A99C}" type="pres">
      <dgm:prSet presAssocID="{247550CE-2045-41D6-89C7-6B506BDCAB1C}" presName="node" presStyleLbl="align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DDD1D-28E9-4E84-AF87-19D0D49FD49C}" type="pres">
      <dgm:prSet presAssocID="{DCB6C90B-FD49-465B-9941-0678FC804EBA}" presName="vSp" presStyleCnt="0"/>
      <dgm:spPr/>
      <dgm:t>
        <a:bodyPr/>
        <a:lstStyle/>
        <a:p>
          <a:endParaRPr lang="en-US"/>
        </a:p>
      </dgm:t>
    </dgm:pt>
    <dgm:pt modelId="{618930A3-8117-46D4-8B5A-F6F93F5AEB2F}" type="pres">
      <dgm:prSet presAssocID="{129899D6-914A-4FF1-B801-6692C603E0FD}" presName="horFlow" presStyleCnt="0"/>
      <dgm:spPr/>
      <dgm:t>
        <a:bodyPr/>
        <a:lstStyle/>
        <a:p>
          <a:endParaRPr lang="en-US"/>
        </a:p>
      </dgm:t>
    </dgm:pt>
    <dgm:pt modelId="{F365AC5E-1CEA-489F-B62C-350CA61EAFB0}" type="pres">
      <dgm:prSet presAssocID="{129899D6-914A-4FF1-B801-6692C603E0FD}" presName="bigChev" presStyleLbl="node1" presStyleIdx="1" presStyleCnt="3"/>
      <dgm:spPr/>
      <dgm:t>
        <a:bodyPr/>
        <a:lstStyle/>
        <a:p>
          <a:endParaRPr lang="en-US"/>
        </a:p>
      </dgm:t>
    </dgm:pt>
    <dgm:pt modelId="{F512EAC7-D7B1-47CB-906B-76E5C88F8E10}" type="pres">
      <dgm:prSet presAssocID="{D611BCEA-026E-4E48-AC01-BF7F75C4ADD5}" presName="parTrans" presStyleCnt="0"/>
      <dgm:spPr/>
      <dgm:t>
        <a:bodyPr/>
        <a:lstStyle/>
        <a:p>
          <a:endParaRPr lang="en-US"/>
        </a:p>
      </dgm:t>
    </dgm:pt>
    <dgm:pt modelId="{8EEE3BC0-6D9D-4FC2-9450-1A4A3DCCFD7B}" type="pres">
      <dgm:prSet presAssocID="{EAD3EA97-C6EE-4B90-8F23-404EE5DD7618}" presName="node" presStyleLbl="align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F775E-2453-42B6-ADC3-44808672289C}" type="pres">
      <dgm:prSet presAssocID="{0436B678-1109-432F-9AB2-08509FAAE15C}" presName="sibTrans" presStyleCnt="0"/>
      <dgm:spPr/>
      <dgm:t>
        <a:bodyPr/>
        <a:lstStyle/>
        <a:p>
          <a:endParaRPr lang="en-US"/>
        </a:p>
      </dgm:t>
    </dgm:pt>
    <dgm:pt modelId="{AE5EFB60-29A8-42FB-9878-C687F300661A}" type="pres">
      <dgm:prSet presAssocID="{9B5DDC1C-14B4-46F7-832B-21106214EAF0}" presName="node" presStyleLbl="align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0DF2A0-2BA0-40B2-BC06-EBFC5043AB6F}" type="pres">
      <dgm:prSet presAssocID="{9B471A47-0E21-4C9E-8460-658E38E858B5}" presName="sibTrans" presStyleCnt="0"/>
      <dgm:spPr/>
      <dgm:t>
        <a:bodyPr/>
        <a:lstStyle/>
        <a:p>
          <a:endParaRPr lang="en-US"/>
        </a:p>
      </dgm:t>
    </dgm:pt>
    <dgm:pt modelId="{94A5DBF9-9ECC-45E3-A619-20A6B69E6A4E}" type="pres">
      <dgm:prSet presAssocID="{27839DAB-AF78-4BB9-A3AB-F65C7C11A766}" presName="node" presStyleLbl="align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67565-9AD3-4024-9942-BAE2ED1D7C1D}" type="pres">
      <dgm:prSet presAssocID="{129899D6-914A-4FF1-B801-6692C603E0FD}" presName="vSp" presStyleCnt="0"/>
      <dgm:spPr/>
      <dgm:t>
        <a:bodyPr/>
        <a:lstStyle/>
        <a:p>
          <a:endParaRPr lang="en-US"/>
        </a:p>
      </dgm:t>
    </dgm:pt>
    <dgm:pt modelId="{C48712DB-158E-455A-B8B1-45141AF4A599}" type="pres">
      <dgm:prSet presAssocID="{9612575A-1B1F-4703-8889-4244D1A8A341}" presName="horFlow" presStyleCnt="0"/>
      <dgm:spPr/>
      <dgm:t>
        <a:bodyPr/>
        <a:lstStyle/>
        <a:p>
          <a:endParaRPr lang="en-US"/>
        </a:p>
      </dgm:t>
    </dgm:pt>
    <dgm:pt modelId="{7347532F-EDB9-4873-9379-5A53C1BE37F2}" type="pres">
      <dgm:prSet presAssocID="{9612575A-1B1F-4703-8889-4244D1A8A341}" presName="bigChev" presStyleLbl="node1" presStyleIdx="2" presStyleCnt="3"/>
      <dgm:spPr/>
      <dgm:t>
        <a:bodyPr/>
        <a:lstStyle/>
        <a:p>
          <a:endParaRPr lang="en-US"/>
        </a:p>
      </dgm:t>
    </dgm:pt>
    <dgm:pt modelId="{0B2EF42D-B0F8-496D-92BD-04B63EC5585C}" type="pres">
      <dgm:prSet presAssocID="{EB5225AF-4E52-4460-B346-6FED61EF769C}" presName="parTrans" presStyleCnt="0"/>
      <dgm:spPr/>
      <dgm:t>
        <a:bodyPr/>
        <a:lstStyle/>
        <a:p>
          <a:endParaRPr lang="en-US"/>
        </a:p>
      </dgm:t>
    </dgm:pt>
    <dgm:pt modelId="{58A5F41C-8C8E-4A83-B94D-1061C329F10D}" type="pres">
      <dgm:prSet presAssocID="{81D61B7E-B86B-4739-8EF7-B90E744EDF87}" presName="node" presStyleLbl="align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48A7F9-B909-4356-A3F4-2F00E8C3E282}" type="pres">
      <dgm:prSet presAssocID="{9F876160-5750-423F-82B5-6BD4A9FDB03E}" presName="sibTrans" presStyleCnt="0"/>
      <dgm:spPr/>
      <dgm:t>
        <a:bodyPr/>
        <a:lstStyle/>
        <a:p>
          <a:endParaRPr lang="en-US"/>
        </a:p>
      </dgm:t>
    </dgm:pt>
    <dgm:pt modelId="{88EA88A9-23DE-4767-9F3E-3AFE0A3A41CD}" type="pres">
      <dgm:prSet presAssocID="{6DD6F9C9-F6C9-4B7C-B6E2-2FFC701C6F0D}" presName="node" presStyleLbl="align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770A9-90A3-48A7-94E0-C3AFA4EDBD55}" type="pres">
      <dgm:prSet presAssocID="{EEC1CB34-D484-4897-9DF0-4F1DFE49A9AE}" presName="sibTrans" presStyleCnt="0"/>
      <dgm:spPr/>
      <dgm:t>
        <a:bodyPr/>
        <a:lstStyle/>
        <a:p>
          <a:endParaRPr lang="en-US"/>
        </a:p>
      </dgm:t>
    </dgm:pt>
    <dgm:pt modelId="{2D775DF2-77F4-493D-8B33-20570EDEC38A}" type="pres">
      <dgm:prSet presAssocID="{641246F0-42FD-4E58-A203-3DCEC7F78C15}" presName="node" presStyleLbl="align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88EBEB-9A1F-44C6-8FF6-137641F23FFE}" srcId="{129899D6-914A-4FF1-B801-6692C603E0FD}" destId="{9B5DDC1C-14B4-46F7-832B-21106214EAF0}" srcOrd="1" destOrd="0" parTransId="{6CAD6996-3AF3-4C18-8AAB-834790CEE3BD}" sibTransId="{9B471A47-0E21-4C9E-8460-658E38E858B5}"/>
    <dgm:cxn modelId="{258832A8-4DCD-4BC4-B7EF-C487729D18F3}" type="presOf" srcId="{1FE4AFF6-F37C-4283-BEED-58D47523C270}" destId="{447C1C71-4BD6-48A2-9520-A0FFD92BABA2}" srcOrd="0" destOrd="0" presId="urn:microsoft.com/office/officeart/2005/8/layout/lProcess3"/>
    <dgm:cxn modelId="{7BB8566D-B4DF-4F73-A5F8-FF5BBF383E34}" type="presOf" srcId="{9612575A-1B1F-4703-8889-4244D1A8A341}" destId="{7347532F-EDB9-4873-9379-5A53C1BE37F2}" srcOrd="0" destOrd="0" presId="urn:microsoft.com/office/officeart/2005/8/layout/lProcess3"/>
    <dgm:cxn modelId="{E02F1DF0-9FA6-4C26-BE10-A1270347DBCF}" srcId="{1FE4AFF6-F37C-4283-BEED-58D47523C270}" destId="{9612575A-1B1F-4703-8889-4244D1A8A341}" srcOrd="2" destOrd="0" parTransId="{3B585432-B716-4276-B960-433F5AA0E414}" sibTransId="{CA18B868-0938-4086-A383-6284A641012A}"/>
    <dgm:cxn modelId="{76664E60-6586-4622-8252-25BB31DC6A27}" srcId="{1FE4AFF6-F37C-4283-BEED-58D47523C270}" destId="{129899D6-914A-4FF1-B801-6692C603E0FD}" srcOrd="1" destOrd="0" parTransId="{46C7AED4-2227-4E3F-8AC2-69FBF93A0E24}" sibTransId="{263B7614-A175-4580-A279-4DF9CED2B51C}"/>
    <dgm:cxn modelId="{FEBA8651-B8B5-408B-AF4E-564F0975104D}" srcId="{DCB6C90B-FD49-465B-9941-0678FC804EBA}" destId="{247550CE-2045-41D6-89C7-6B506BDCAB1C}" srcOrd="1" destOrd="0" parTransId="{36510C8A-EFB2-41A9-BEE8-52321F7DF3ED}" sibTransId="{1DC62FC0-2012-4E30-AF38-E9552CF79A12}"/>
    <dgm:cxn modelId="{D93658D7-698D-4FA5-8568-4DA20E6F4F96}" type="presOf" srcId="{81D61B7E-B86B-4739-8EF7-B90E744EDF87}" destId="{58A5F41C-8C8E-4A83-B94D-1061C329F10D}" srcOrd="0" destOrd="0" presId="urn:microsoft.com/office/officeart/2005/8/layout/lProcess3"/>
    <dgm:cxn modelId="{985552EE-B5F3-4751-BA48-D3A9FD271D55}" type="presOf" srcId="{DCB6C90B-FD49-465B-9941-0678FC804EBA}" destId="{C0FA6D81-2C14-4691-AA9C-FCE0D27DA5AB}" srcOrd="0" destOrd="0" presId="urn:microsoft.com/office/officeart/2005/8/layout/lProcess3"/>
    <dgm:cxn modelId="{8AF6371E-DB30-498E-9B30-33ABFE51512B}" type="presOf" srcId="{129899D6-914A-4FF1-B801-6692C603E0FD}" destId="{F365AC5E-1CEA-489F-B62C-350CA61EAFB0}" srcOrd="0" destOrd="0" presId="urn:microsoft.com/office/officeart/2005/8/layout/lProcess3"/>
    <dgm:cxn modelId="{5D32E387-3088-494A-8F41-93C49FB6B766}" srcId="{129899D6-914A-4FF1-B801-6692C603E0FD}" destId="{EAD3EA97-C6EE-4B90-8F23-404EE5DD7618}" srcOrd="0" destOrd="0" parTransId="{D611BCEA-026E-4E48-AC01-BF7F75C4ADD5}" sibTransId="{0436B678-1109-432F-9AB2-08509FAAE15C}"/>
    <dgm:cxn modelId="{25808689-F458-4E3E-BB8B-F62C9A12472B}" srcId="{129899D6-914A-4FF1-B801-6692C603E0FD}" destId="{27839DAB-AF78-4BB9-A3AB-F65C7C11A766}" srcOrd="2" destOrd="0" parTransId="{14854285-3947-44EA-86DE-1FD709D340A2}" sibTransId="{651C26BD-3ECD-4FC2-83D3-F9BDBE408662}"/>
    <dgm:cxn modelId="{5C9BF889-F03D-414F-8A5E-98AF76243D94}" srcId="{9612575A-1B1F-4703-8889-4244D1A8A341}" destId="{6DD6F9C9-F6C9-4B7C-B6E2-2FFC701C6F0D}" srcOrd="1" destOrd="0" parTransId="{615570AC-5D33-4DC0-A8DC-38F9FF9C1467}" sibTransId="{EEC1CB34-D484-4897-9DF0-4F1DFE49A9AE}"/>
    <dgm:cxn modelId="{FC464129-115F-4AA0-B5B9-7C027A69CBD5}" type="presOf" srcId="{6DD6F9C9-F6C9-4B7C-B6E2-2FFC701C6F0D}" destId="{88EA88A9-23DE-4767-9F3E-3AFE0A3A41CD}" srcOrd="0" destOrd="0" presId="urn:microsoft.com/office/officeart/2005/8/layout/lProcess3"/>
    <dgm:cxn modelId="{593AE553-F5ED-4386-89E7-AD2B047A48D8}" type="presOf" srcId="{641246F0-42FD-4E58-A203-3DCEC7F78C15}" destId="{2D775DF2-77F4-493D-8B33-20570EDEC38A}" srcOrd="0" destOrd="0" presId="urn:microsoft.com/office/officeart/2005/8/layout/lProcess3"/>
    <dgm:cxn modelId="{ECCCB1C1-80BF-4279-98CE-5676246F809D}" srcId="{DCB6C90B-FD49-465B-9941-0678FC804EBA}" destId="{97F93F42-3B0F-4269-86C8-A8BBF4CC0563}" srcOrd="0" destOrd="0" parTransId="{7B66780D-51FE-4EA8-A8E7-B6D6A52275A2}" sibTransId="{78441A8B-0EC4-400F-B4DE-9A8827DAFFC0}"/>
    <dgm:cxn modelId="{B861831A-C230-4A64-ABBD-26CD7708B99F}" type="presOf" srcId="{27839DAB-AF78-4BB9-A3AB-F65C7C11A766}" destId="{94A5DBF9-9ECC-45E3-A619-20A6B69E6A4E}" srcOrd="0" destOrd="0" presId="urn:microsoft.com/office/officeart/2005/8/layout/lProcess3"/>
    <dgm:cxn modelId="{041A11B8-355A-4488-872A-A18330171334}" type="presOf" srcId="{EAD3EA97-C6EE-4B90-8F23-404EE5DD7618}" destId="{8EEE3BC0-6D9D-4FC2-9450-1A4A3DCCFD7B}" srcOrd="0" destOrd="0" presId="urn:microsoft.com/office/officeart/2005/8/layout/lProcess3"/>
    <dgm:cxn modelId="{B4743A73-581A-449B-8322-E00A1CACB1EC}" type="presOf" srcId="{247550CE-2045-41D6-89C7-6B506BDCAB1C}" destId="{12CB5D4D-707A-43F3-A60D-0FCF23F3A99C}" srcOrd="0" destOrd="0" presId="urn:microsoft.com/office/officeart/2005/8/layout/lProcess3"/>
    <dgm:cxn modelId="{772CD2A7-7B6A-4A5E-88AF-DA0966EBC88E}" type="presOf" srcId="{9B5DDC1C-14B4-46F7-832B-21106214EAF0}" destId="{AE5EFB60-29A8-42FB-9878-C687F300661A}" srcOrd="0" destOrd="0" presId="urn:microsoft.com/office/officeart/2005/8/layout/lProcess3"/>
    <dgm:cxn modelId="{50072232-C31D-4FC2-BD85-8D1ADA607A29}" srcId="{1FE4AFF6-F37C-4283-BEED-58D47523C270}" destId="{DCB6C90B-FD49-465B-9941-0678FC804EBA}" srcOrd="0" destOrd="0" parTransId="{026B993F-20C0-41CC-AF75-478BDC6D9F84}" sibTransId="{B99E24B7-D4FD-4F95-81B5-B7ED464B015A}"/>
    <dgm:cxn modelId="{69DEBC2D-2F59-4A31-8A65-7946380BD6B6}" srcId="{9612575A-1B1F-4703-8889-4244D1A8A341}" destId="{81D61B7E-B86B-4739-8EF7-B90E744EDF87}" srcOrd="0" destOrd="0" parTransId="{EB5225AF-4E52-4460-B346-6FED61EF769C}" sibTransId="{9F876160-5750-423F-82B5-6BD4A9FDB03E}"/>
    <dgm:cxn modelId="{9861F9CE-3377-4264-9B10-2B57B449B4ED}" srcId="{9612575A-1B1F-4703-8889-4244D1A8A341}" destId="{641246F0-42FD-4E58-A203-3DCEC7F78C15}" srcOrd="2" destOrd="0" parTransId="{FF8E4599-ABA0-436B-9F59-A0531C72D4CF}" sibTransId="{CD95F56C-AD82-4508-9D26-34C23C503558}"/>
    <dgm:cxn modelId="{DCA9463C-8A98-4E5F-B188-5A0D035AB60E}" type="presOf" srcId="{97F93F42-3B0F-4269-86C8-A8BBF4CC0563}" destId="{8F3A4860-59B1-47DF-BAC7-7719D28586A2}" srcOrd="0" destOrd="0" presId="urn:microsoft.com/office/officeart/2005/8/layout/lProcess3"/>
    <dgm:cxn modelId="{21340654-5563-4B2C-9670-3F3779880F4B}" type="presParOf" srcId="{447C1C71-4BD6-48A2-9520-A0FFD92BABA2}" destId="{6EFD9FA0-EDFE-4E8B-B668-2311C9DA033D}" srcOrd="0" destOrd="0" presId="urn:microsoft.com/office/officeart/2005/8/layout/lProcess3"/>
    <dgm:cxn modelId="{197EC2BE-D574-4B94-992A-ADBB7ED6D766}" type="presParOf" srcId="{6EFD9FA0-EDFE-4E8B-B668-2311C9DA033D}" destId="{C0FA6D81-2C14-4691-AA9C-FCE0D27DA5AB}" srcOrd="0" destOrd="0" presId="urn:microsoft.com/office/officeart/2005/8/layout/lProcess3"/>
    <dgm:cxn modelId="{6E2EBB7E-07BC-4054-BC24-D6DD696826B2}" type="presParOf" srcId="{6EFD9FA0-EDFE-4E8B-B668-2311C9DA033D}" destId="{55629C5F-5E1C-439D-B394-79049F6915FD}" srcOrd="1" destOrd="0" presId="urn:microsoft.com/office/officeart/2005/8/layout/lProcess3"/>
    <dgm:cxn modelId="{C7BE601F-FC33-4653-9784-C0443A8C5414}" type="presParOf" srcId="{6EFD9FA0-EDFE-4E8B-B668-2311C9DA033D}" destId="{8F3A4860-59B1-47DF-BAC7-7719D28586A2}" srcOrd="2" destOrd="0" presId="urn:microsoft.com/office/officeart/2005/8/layout/lProcess3"/>
    <dgm:cxn modelId="{16A96176-0D53-4264-975B-E02E9E52678D}" type="presParOf" srcId="{6EFD9FA0-EDFE-4E8B-B668-2311C9DA033D}" destId="{33274E80-8ABF-4C1C-AC16-39E9F4C0D7DF}" srcOrd="3" destOrd="0" presId="urn:microsoft.com/office/officeart/2005/8/layout/lProcess3"/>
    <dgm:cxn modelId="{FB3808EF-7A15-412C-BA8C-0DCB9A28A7A9}" type="presParOf" srcId="{6EFD9FA0-EDFE-4E8B-B668-2311C9DA033D}" destId="{12CB5D4D-707A-43F3-A60D-0FCF23F3A99C}" srcOrd="4" destOrd="0" presId="urn:microsoft.com/office/officeart/2005/8/layout/lProcess3"/>
    <dgm:cxn modelId="{84AE8828-AC8A-4277-8647-B0F61101DA95}" type="presParOf" srcId="{447C1C71-4BD6-48A2-9520-A0FFD92BABA2}" destId="{9D8DDD1D-28E9-4E84-AF87-19D0D49FD49C}" srcOrd="1" destOrd="0" presId="urn:microsoft.com/office/officeart/2005/8/layout/lProcess3"/>
    <dgm:cxn modelId="{A0A99CA4-3EB2-400E-A8C9-58055BCC440C}" type="presParOf" srcId="{447C1C71-4BD6-48A2-9520-A0FFD92BABA2}" destId="{618930A3-8117-46D4-8B5A-F6F93F5AEB2F}" srcOrd="2" destOrd="0" presId="urn:microsoft.com/office/officeart/2005/8/layout/lProcess3"/>
    <dgm:cxn modelId="{6E5C0BF2-4495-424F-8146-35072B4381F2}" type="presParOf" srcId="{618930A3-8117-46D4-8B5A-F6F93F5AEB2F}" destId="{F365AC5E-1CEA-489F-B62C-350CA61EAFB0}" srcOrd="0" destOrd="0" presId="urn:microsoft.com/office/officeart/2005/8/layout/lProcess3"/>
    <dgm:cxn modelId="{6FF86F06-140F-4BF3-9DA9-461AE4B3E610}" type="presParOf" srcId="{618930A3-8117-46D4-8B5A-F6F93F5AEB2F}" destId="{F512EAC7-D7B1-47CB-906B-76E5C88F8E10}" srcOrd="1" destOrd="0" presId="urn:microsoft.com/office/officeart/2005/8/layout/lProcess3"/>
    <dgm:cxn modelId="{BBDCBD70-5334-4CD9-AABF-36359A9773A1}" type="presParOf" srcId="{618930A3-8117-46D4-8B5A-F6F93F5AEB2F}" destId="{8EEE3BC0-6D9D-4FC2-9450-1A4A3DCCFD7B}" srcOrd="2" destOrd="0" presId="urn:microsoft.com/office/officeart/2005/8/layout/lProcess3"/>
    <dgm:cxn modelId="{BA3388D2-B500-4097-A5EF-BD746DD8785D}" type="presParOf" srcId="{618930A3-8117-46D4-8B5A-F6F93F5AEB2F}" destId="{071F775E-2453-42B6-ADC3-44808672289C}" srcOrd="3" destOrd="0" presId="urn:microsoft.com/office/officeart/2005/8/layout/lProcess3"/>
    <dgm:cxn modelId="{4403A111-E219-4FC0-A589-B2D10DACD8EB}" type="presParOf" srcId="{618930A3-8117-46D4-8B5A-F6F93F5AEB2F}" destId="{AE5EFB60-29A8-42FB-9878-C687F300661A}" srcOrd="4" destOrd="0" presId="urn:microsoft.com/office/officeart/2005/8/layout/lProcess3"/>
    <dgm:cxn modelId="{E814F307-F191-4E98-9910-38D01B0AC849}" type="presParOf" srcId="{618930A3-8117-46D4-8B5A-F6F93F5AEB2F}" destId="{E40DF2A0-2BA0-40B2-BC06-EBFC5043AB6F}" srcOrd="5" destOrd="0" presId="urn:microsoft.com/office/officeart/2005/8/layout/lProcess3"/>
    <dgm:cxn modelId="{E65F48EE-E896-4278-8161-2EBD88E0E701}" type="presParOf" srcId="{618930A3-8117-46D4-8B5A-F6F93F5AEB2F}" destId="{94A5DBF9-9ECC-45E3-A619-20A6B69E6A4E}" srcOrd="6" destOrd="0" presId="urn:microsoft.com/office/officeart/2005/8/layout/lProcess3"/>
    <dgm:cxn modelId="{42D3A576-B9B2-4FCB-983C-43312E018C4A}" type="presParOf" srcId="{447C1C71-4BD6-48A2-9520-A0FFD92BABA2}" destId="{66967565-9AD3-4024-9942-BAE2ED1D7C1D}" srcOrd="3" destOrd="0" presId="urn:microsoft.com/office/officeart/2005/8/layout/lProcess3"/>
    <dgm:cxn modelId="{190A0795-D15A-4C8A-8F2E-93CEC771045A}" type="presParOf" srcId="{447C1C71-4BD6-48A2-9520-A0FFD92BABA2}" destId="{C48712DB-158E-455A-B8B1-45141AF4A599}" srcOrd="4" destOrd="0" presId="urn:microsoft.com/office/officeart/2005/8/layout/lProcess3"/>
    <dgm:cxn modelId="{04D53A4B-6F27-4E39-835E-C6125A218239}" type="presParOf" srcId="{C48712DB-158E-455A-B8B1-45141AF4A599}" destId="{7347532F-EDB9-4873-9379-5A53C1BE37F2}" srcOrd="0" destOrd="0" presId="urn:microsoft.com/office/officeart/2005/8/layout/lProcess3"/>
    <dgm:cxn modelId="{586C16E2-5C01-4218-A718-AD2ED8A00D3D}" type="presParOf" srcId="{C48712DB-158E-455A-B8B1-45141AF4A599}" destId="{0B2EF42D-B0F8-496D-92BD-04B63EC5585C}" srcOrd="1" destOrd="0" presId="urn:microsoft.com/office/officeart/2005/8/layout/lProcess3"/>
    <dgm:cxn modelId="{8E5C242B-C9E1-492A-A5E3-64A014F01A8F}" type="presParOf" srcId="{C48712DB-158E-455A-B8B1-45141AF4A599}" destId="{58A5F41C-8C8E-4A83-B94D-1061C329F10D}" srcOrd="2" destOrd="0" presId="urn:microsoft.com/office/officeart/2005/8/layout/lProcess3"/>
    <dgm:cxn modelId="{4EEC54C9-D57D-4E2F-B40F-B04CAD692770}" type="presParOf" srcId="{C48712DB-158E-455A-B8B1-45141AF4A599}" destId="{DF48A7F9-B909-4356-A3F4-2F00E8C3E282}" srcOrd="3" destOrd="0" presId="urn:microsoft.com/office/officeart/2005/8/layout/lProcess3"/>
    <dgm:cxn modelId="{E69CFCCA-575D-4EB3-982A-7080D35E1E86}" type="presParOf" srcId="{C48712DB-158E-455A-B8B1-45141AF4A599}" destId="{88EA88A9-23DE-4767-9F3E-3AFE0A3A41CD}" srcOrd="4" destOrd="0" presId="urn:microsoft.com/office/officeart/2005/8/layout/lProcess3"/>
    <dgm:cxn modelId="{E87108B9-6894-4E3C-8454-EE89CC3AB78B}" type="presParOf" srcId="{C48712DB-158E-455A-B8B1-45141AF4A599}" destId="{939770A9-90A3-48A7-94E0-C3AFA4EDBD55}" srcOrd="5" destOrd="0" presId="urn:microsoft.com/office/officeart/2005/8/layout/lProcess3"/>
    <dgm:cxn modelId="{2F838B2F-8198-4379-B96A-425817710D04}" type="presParOf" srcId="{C48712DB-158E-455A-B8B1-45141AF4A599}" destId="{2D775DF2-77F4-493D-8B33-20570EDEC38A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C07F-28B4-4334-9F86-37EB99252374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BB0C81-FD06-4D61-AD2A-D4B3805000E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Planning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8309A40-04F0-4626-9966-7EB4D19E40E7}" type="parTrans" cxnId="{88CE2933-DE96-4A0A-BF7E-5A2F3106569E}">
      <dgm:prSet/>
      <dgm:spPr/>
      <dgm:t>
        <a:bodyPr/>
        <a:lstStyle/>
        <a:p>
          <a:endParaRPr lang="en-US"/>
        </a:p>
      </dgm:t>
    </dgm:pt>
    <dgm:pt modelId="{D8CD1F51-5C7C-4299-8765-D3E6B237DC4C}" type="sibTrans" cxnId="{88CE2933-DE96-4A0A-BF7E-5A2F3106569E}">
      <dgm:prSet/>
      <dgm:spPr/>
      <dgm:t>
        <a:bodyPr/>
        <a:lstStyle/>
        <a:p>
          <a:endParaRPr lang="en-US"/>
        </a:p>
      </dgm:t>
    </dgm:pt>
    <dgm:pt modelId="{284778BB-03D1-4443-90A5-00C0A5A2A52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Contracting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3BD10ED-D9F0-45D6-9343-7F6C90706250}" type="parTrans" cxnId="{78D3F713-5684-42DB-962A-47342FD04071}">
      <dgm:prSet/>
      <dgm:spPr/>
      <dgm:t>
        <a:bodyPr/>
        <a:lstStyle/>
        <a:p>
          <a:endParaRPr lang="en-US"/>
        </a:p>
      </dgm:t>
    </dgm:pt>
    <dgm:pt modelId="{17E84FD2-8E41-4AF9-9A36-180258C61AEB}" type="sibTrans" cxnId="{78D3F713-5684-42DB-962A-47342FD04071}">
      <dgm:prSet/>
      <dgm:spPr/>
      <dgm:t>
        <a:bodyPr/>
        <a:lstStyle/>
        <a:p>
          <a:endParaRPr lang="en-US"/>
        </a:p>
      </dgm:t>
    </dgm:pt>
    <dgm:pt modelId="{2A8D19A2-39B3-43FE-B73D-7117AF6E9AE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Regulating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85497D6-DC27-4520-A31B-E05F95D5F78C}" type="parTrans" cxnId="{1B48B982-8C78-4763-8077-388BB8384929}">
      <dgm:prSet/>
      <dgm:spPr/>
      <dgm:t>
        <a:bodyPr/>
        <a:lstStyle/>
        <a:p>
          <a:endParaRPr lang="en-US"/>
        </a:p>
      </dgm:t>
    </dgm:pt>
    <dgm:pt modelId="{56A10310-A1EC-45E8-B882-6354E074124F}" type="sibTrans" cxnId="{1B48B982-8C78-4763-8077-388BB8384929}">
      <dgm:prSet/>
      <dgm:spPr/>
      <dgm:t>
        <a:bodyPr/>
        <a:lstStyle/>
        <a:p>
          <a:endParaRPr lang="en-US"/>
        </a:p>
      </dgm:t>
    </dgm:pt>
    <dgm:pt modelId="{D7B9F40A-4E49-4F80-B690-25B3BE3A96E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 ensure Development of all regions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6B990A7-40C9-48DF-A3BD-6494E50F9E2C}" type="parTrans" cxnId="{AE76BEA7-1404-4B04-8D8C-8D7B66287E1D}">
      <dgm:prSet/>
      <dgm:spPr/>
      <dgm:t>
        <a:bodyPr/>
        <a:lstStyle/>
        <a:p>
          <a:endParaRPr lang="en-US"/>
        </a:p>
      </dgm:t>
    </dgm:pt>
    <dgm:pt modelId="{40CDBBD4-A39C-4B8E-BC58-12C137FF0AF9}" type="sibTrans" cxnId="{AE76BEA7-1404-4B04-8D8C-8D7B66287E1D}">
      <dgm:prSet/>
      <dgm:spPr/>
      <dgm:t>
        <a:bodyPr/>
        <a:lstStyle/>
        <a:p>
          <a:endParaRPr lang="en-US"/>
        </a:p>
      </dgm:t>
    </dgm:pt>
    <dgm:pt modelId="{4A4FB2A7-44C7-4B12-B2B3-B7494A2D58A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Complex PPP agreements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EF263B2-DE5B-4148-BA9F-7EE3ABBA5255}" type="parTrans" cxnId="{CBBB3047-1775-465E-B087-18C2EAF8EE06}">
      <dgm:prSet/>
      <dgm:spPr/>
      <dgm:t>
        <a:bodyPr/>
        <a:lstStyle/>
        <a:p>
          <a:endParaRPr lang="en-US"/>
        </a:p>
      </dgm:t>
    </dgm:pt>
    <dgm:pt modelId="{F6CF6676-0170-43D8-9396-A1FB0884D701}" type="sibTrans" cxnId="{CBBB3047-1775-465E-B087-18C2EAF8EE06}">
      <dgm:prSet/>
      <dgm:spPr/>
      <dgm:t>
        <a:bodyPr/>
        <a:lstStyle/>
        <a:p>
          <a:endParaRPr lang="en-US"/>
        </a:p>
      </dgm:t>
    </dgm:pt>
    <dgm:pt modelId="{B496E9E4-0814-4A53-9652-CD8345D8C0E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 prevent market failures &amp; monopolies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6BDC164-42E4-4B30-836F-56E69340B1D4}" type="parTrans" cxnId="{DA1C595D-93BA-499F-B477-CAD2B8EDE2DE}">
      <dgm:prSet/>
      <dgm:spPr/>
      <dgm:t>
        <a:bodyPr/>
        <a:lstStyle/>
        <a:p>
          <a:endParaRPr lang="en-US"/>
        </a:p>
      </dgm:t>
    </dgm:pt>
    <dgm:pt modelId="{371D4F5C-4FCF-4FF7-B6D5-C8FD3698BC07}" type="sibTrans" cxnId="{DA1C595D-93BA-499F-B477-CAD2B8EDE2DE}">
      <dgm:prSet/>
      <dgm:spPr/>
      <dgm:t>
        <a:bodyPr/>
        <a:lstStyle/>
        <a:p>
          <a:endParaRPr lang="en-US"/>
        </a:p>
      </dgm:t>
    </dgm:pt>
    <dgm:pt modelId="{B764FE20-2290-4F00-9062-5457D000D30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Self..X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B253B29-0712-4B0F-910E-254CB732294B}" type="parTrans" cxnId="{CDD13C92-191C-42A4-A499-EEE3FD6C85AE}">
      <dgm:prSet/>
      <dgm:spPr/>
      <dgm:t>
        <a:bodyPr/>
        <a:lstStyle/>
        <a:p>
          <a:endParaRPr lang="en-US"/>
        </a:p>
      </dgm:t>
    </dgm:pt>
    <dgm:pt modelId="{F5519609-9D3E-4DE5-8A87-79214B770629}" type="sibTrans" cxnId="{CDD13C92-191C-42A4-A499-EEE3FD6C85AE}">
      <dgm:prSet/>
      <dgm:spPr/>
      <dgm:t>
        <a:bodyPr/>
        <a:lstStyle/>
        <a:p>
          <a:endParaRPr lang="en-US"/>
        </a:p>
      </dgm:t>
    </dgm:pt>
    <dgm:pt modelId="{370745AA-01B3-46E4-8BAD-364CEA5AEDF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Inefficient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10D5EDF-78F1-42F7-96AA-CB4C5012F09B}" type="parTrans" cxnId="{BCE20C88-29FB-45D9-8D50-E3A7EA69A280}">
      <dgm:prSet/>
      <dgm:spPr/>
      <dgm:t>
        <a:bodyPr/>
        <a:lstStyle/>
        <a:p>
          <a:endParaRPr lang="en-US"/>
        </a:p>
      </dgm:t>
    </dgm:pt>
    <dgm:pt modelId="{E68FC5BB-248E-4B9B-B672-38F57E8A856D}" type="sibTrans" cxnId="{BCE20C88-29FB-45D9-8D50-E3A7EA69A280}">
      <dgm:prSet/>
      <dgm:spPr/>
      <dgm:t>
        <a:bodyPr/>
        <a:lstStyle/>
        <a:p>
          <a:endParaRPr lang="en-US"/>
        </a:p>
      </dgm:t>
    </dgm:pt>
    <dgm:pt modelId="{F2FB6B80-432F-454D-A18D-28693D9D91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Fiscal deficit</a:t>
          </a:r>
          <a:endParaRPr lang="en-US"/>
        </a:p>
      </dgm:t>
    </dgm:pt>
    <dgm:pt modelId="{DE0FEF16-47A6-4BB0-8BA9-302B4D92C458}" type="parTrans" cxnId="{205EAAB3-C28B-41A8-AF4D-4A46D0B9DED1}">
      <dgm:prSet/>
      <dgm:spPr/>
      <dgm:t>
        <a:bodyPr/>
        <a:lstStyle/>
        <a:p>
          <a:endParaRPr lang="en-US"/>
        </a:p>
      </dgm:t>
    </dgm:pt>
    <dgm:pt modelId="{C9BE6365-BE04-4938-A038-065A5CC33486}" type="sibTrans" cxnId="{205EAAB3-C28B-41A8-AF4D-4A46D0B9DED1}">
      <dgm:prSet/>
      <dgm:spPr/>
      <dgm:t>
        <a:bodyPr/>
        <a:lstStyle/>
        <a:p>
          <a:endParaRPr lang="en-US"/>
        </a:p>
      </dgm:t>
    </dgm:pt>
    <dgm:pt modelId="{8C2DC529-E4C7-45B0-B5E9-1F0EEAEA0B4F}" type="pres">
      <dgm:prSet presAssocID="{D450C07F-28B4-4334-9F86-37EB9925237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7E4B1F-BB6E-4D5C-8932-4E68BA1F8ED5}" type="pres">
      <dgm:prSet presAssocID="{91BB0C81-FD06-4D61-AD2A-D4B3805000EE}" presName="compNode" presStyleCnt="0"/>
      <dgm:spPr/>
      <dgm:t>
        <a:bodyPr/>
        <a:lstStyle/>
        <a:p>
          <a:endParaRPr lang="en-US"/>
        </a:p>
      </dgm:t>
    </dgm:pt>
    <dgm:pt modelId="{692D94A4-D332-44E8-9F23-99E65AD1F35C}" type="pres">
      <dgm:prSet presAssocID="{91BB0C81-FD06-4D61-AD2A-D4B3805000EE}" presName="aNode" presStyleLbl="bgShp" presStyleIdx="0" presStyleCnt="3"/>
      <dgm:spPr/>
      <dgm:t>
        <a:bodyPr/>
        <a:lstStyle/>
        <a:p>
          <a:endParaRPr lang="en-US"/>
        </a:p>
      </dgm:t>
    </dgm:pt>
    <dgm:pt modelId="{5E74FA7D-12FB-4CD2-AB75-45622833005A}" type="pres">
      <dgm:prSet presAssocID="{91BB0C81-FD06-4D61-AD2A-D4B3805000EE}" presName="textNode" presStyleLbl="bgShp" presStyleIdx="0" presStyleCnt="3"/>
      <dgm:spPr/>
      <dgm:t>
        <a:bodyPr/>
        <a:lstStyle/>
        <a:p>
          <a:endParaRPr lang="en-US"/>
        </a:p>
      </dgm:t>
    </dgm:pt>
    <dgm:pt modelId="{DCA35583-2DD2-4868-A20F-80C0DB1510B1}" type="pres">
      <dgm:prSet presAssocID="{91BB0C81-FD06-4D61-AD2A-D4B3805000EE}" presName="compChildNode" presStyleCnt="0"/>
      <dgm:spPr/>
      <dgm:t>
        <a:bodyPr/>
        <a:lstStyle/>
        <a:p>
          <a:endParaRPr lang="en-US"/>
        </a:p>
      </dgm:t>
    </dgm:pt>
    <dgm:pt modelId="{F21B46FC-6ADD-4889-B9D5-069DF0C88EB0}" type="pres">
      <dgm:prSet presAssocID="{91BB0C81-FD06-4D61-AD2A-D4B3805000EE}" presName="theInnerList" presStyleCnt="0"/>
      <dgm:spPr/>
      <dgm:t>
        <a:bodyPr/>
        <a:lstStyle/>
        <a:p>
          <a:endParaRPr lang="en-US"/>
        </a:p>
      </dgm:t>
    </dgm:pt>
    <dgm:pt modelId="{D14756C8-131A-430D-A4BE-052BC2E179B5}" type="pres">
      <dgm:prSet presAssocID="{D7B9F40A-4E49-4F80-B690-25B3BE3A96E0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315A34-3D35-4CE0-9759-FDE2FD4527A6}" type="pres">
      <dgm:prSet presAssocID="{91BB0C81-FD06-4D61-AD2A-D4B3805000EE}" presName="aSpace" presStyleCnt="0"/>
      <dgm:spPr/>
      <dgm:t>
        <a:bodyPr/>
        <a:lstStyle/>
        <a:p>
          <a:endParaRPr lang="en-US"/>
        </a:p>
      </dgm:t>
    </dgm:pt>
    <dgm:pt modelId="{41DE277A-0A75-44DC-9819-4CB150421201}" type="pres">
      <dgm:prSet presAssocID="{284778BB-03D1-4443-90A5-00C0A5A2A520}" presName="compNode" presStyleCnt="0"/>
      <dgm:spPr/>
      <dgm:t>
        <a:bodyPr/>
        <a:lstStyle/>
        <a:p>
          <a:endParaRPr lang="en-US"/>
        </a:p>
      </dgm:t>
    </dgm:pt>
    <dgm:pt modelId="{3AE74091-4261-4A9C-ACF4-1E78CFDAC902}" type="pres">
      <dgm:prSet presAssocID="{284778BB-03D1-4443-90A5-00C0A5A2A520}" presName="aNode" presStyleLbl="bgShp" presStyleIdx="1" presStyleCnt="3"/>
      <dgm:spPr/>
      <dgm:t>
        <a:bodyPr/>
        <a:lstStyle/>
        <a:p>
          <a:endParaRPr lang="en-US"/>
        </a:p>
      </dgm:t>
    </dgm:pt>
    <dgm:pt modelId="{75113B3A-94B9-4CB3-A304-9B1648110A63}" type="pres">
      <dgm:prSet presAssocID="{284778BB-03D1-4443-90A5-00C0A5A2A520}" presName="textNode" presStyleLbl="bgShp" presStyleIdx="1" presStyleCnt="3"/>
      <dgm:spPr/>
      <dgm:t>
        <a:bodyPr/>
        <a:lstStyle/>
        <a:p>
          <a:endParaRPr lang="en-US"/>
        </a:p>
      </dgm:t>
    </dgm:pt>
    <dgm:pt modelId="{B37097DD-857C-4C8D-AB12-2382E9172F49}" type="pres">
      <dgm:prSet presAssocID="{284778BB-03D1-4443-90A5-00C0A5A2A520}" presName="compChildNode" presStyleCnt="0"/>
      <dgm:spPr/>
      <dgm:t>
        <a:bodyPr/>
        <a:lstStyle/>
        <a:p>
          <a:endParaRPr lang="en-US"/>
        </a:p>
      </dgm:t>
    </dgm:pt>
    <dgm:pt modelId="{B7A05EB7-5B91-4808-9723-B9C6656572FC}" type="pres">
      <dgm:prSet presAssocID="{284778BB-03D1-4443-90A5-00C0A5A2A520}" presName="theInnerList" presStyleCnt="0"/>
      <dgm:spPr/>
      <dgm:t>
        <a:bodyPr/>
        <a:lstStyle/>
        <a:p>
          <a:endParaRPr lang="en-US"/>
        </a:p>
      </dgm:t>
    </dgm:pt>
    <dgm:pt modelId="{06BF011A-D2D9-4C76-8771-05282C1D5319}" type="pres">
      <dgm:prSet presAssocID="{B764FE20-2290-4F00-9062-5457D000D30E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B6A68B-FEC9-4A53-B1F1-6619F7425DAF}" type="pres">
      <dgm:prSet presAssocID="{B764FE20-2290-4F00-9062-5457D000D30E}" presName="aSpace2" presStyleCnt="0"/>
      <dgm:spPr/>
    </dgm:pt>
    <dgm:pt modelId="{FBDCA9FC-A149-43C5-9B34-595DEBFD63E0}" type="pres">
      <dgm:prSet presAssocID="{4A4FB2A7-44C7-4B12-B2B3-B7494A2D58AC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FFF61-6D3E-4742-9614-AD60F7E860EE}" type="pres">
      <dgm:prSet presAssocID="{284778BB-03D1-4443-90A5-00C0A5A2A520}" presName="aSpace" presStyleCnt="0"/>
      <dgm:spPr/>
      <dgm:t>
        <a:bodyPr/>
        <a:lstStyle/>
        <a:p>
          <a:endParaRPr lang="en-US"/>
        </a:p>
      </dgm:t>
    </dgm:pt>
    <dgm:pt modelId="{43038E08-3493-4AEB-8C11-1C75E28D2EFE}" type="pres">
      <dgm:prSet presAssocID="{2A8D19A2-39B3-43FE-B73D-7117AF6E9AEF}" presName="compNode" presStyleCnt="0"/>
      <dgm:spPr/>
      <dgm:t>
        <a:bodyPr/>
        <a:lstStyle/>
        <a:p>
          <a:endParaRPr lang="en-US"/>
        </a:p>
      </dgm:t>
    </dgm:pt>
    <dgm:pt modelId="{DCDE61D2-CCAC-4C68-8514-58D8BF4A3B36}" type="pres">
      <dgm:prSet presAssocID="{2A8D19A2-39B3-43FE-B73D-7117AF6E9AEF}" presName="aNode" presStyleLbl="bgShp" presStyleIdx="2" presStyleCnt="3"/>
      <dgm:spPr/>
      <dgm:t>
        <a:bodyPr/>
        <a:lstStyle/>
        <a:p>
          <a:endParaRPr lang="en-US"/>
        </a:p>
      </dgm:t>
    </dgm:pt>
    <dgm:pt modelId="{2E50509A-A40A-4AF0-98A8-D870DF8DBBF4}" type="pres">
      <dgm:prSet presAssocID="{2A8D19A2-39B3-43FE-B73D-7117AF6E9AEF}" presName="textNode" presStyleLbl="bgShp" presStyleIdx="2" presStyleCnt="3"/>
      <dgm:spPr/>
      <dgm:t>
        <a:bodyPr/>
        <a:lstStyle/>
        <a:p>
          <a:endParaRPr lang="en-US"/>
        </a:p>
      </dgm:t>
    </dgm:pt>
    <dgm:pt modelId="{F61056BA-A328-49BF-84BA-84CB5F2F5387}" type="pres">
      <dgm:prSet presAssocID="{2A8D19A2-39B3-43FE-B73D-7117AF6E9AEF}" presName="compChildNode" presStyleCnt="0"/>
      <dgm:spPr/>
      <dgm:t>
        <a:bodyPr/>
        <a:lstStyle/>
        <a:p>
          <a:endParaRPr lang="en-US"/>
        </a:p>
      </dgm:t>
    </dgm:pt>
    <dgm:pt modelId="{5B5B90B3-A710-4D4C-AF3F-84D55DEC07D0}" type="pres">
      <dgm:prSet presAssocID="{2A8D19A2-39B3-43FE-B73D-7117AF6E9AEF}" presName="theInnerList" presStyleCnt="0"/>
      <dgm:spPr/>
      <dgm:t>
        <a:bodyPr/>
        <a:lstStyle/>
        <a:p>
          <a:endParaRPr lang="en-US"/>
        </a:p>
      </dgm:t>
    </dgm:pt>
    <dgm:pt modelId="{FE1FBFA0-B9AB-4A09-A48C-92565164730F}" type="pres">
      <dgm:prSet presAssocID="{B496E9E4-0814-4A53-9652-CD8345D8C0E5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47C3CE-2AD3-4272-8217-ED530951068B}" type="presOf" srcId="{D450C07F-28B4-4334-9F86-37EB99252374}" destId="{8C2DC529-E4C7-45B0-B5E9-1F0EEAEA0B4F}" srcOrd="0" destOrd="0" presId="urn:microsoft.com/office/officeart/2005/8/layout/lProcess2"/>
    <dgm:cxn modelId="{31FC82CC-F05B-41BA-AF51-0FF371FA34AA}" type="presOf" srcId="{2A8D19A2-39B3-43FE-B73D-7117AF6E9AEF}" destId="{2E50509A-A40A-4AF0-98A8-D870DF8DBBF4}" srcOrd="1" destOrd="0" presId="urn:microsoft.com/office/officeart/2005/8/layout/lProcess2"/>
    <dgm:cxn modelId="{BCE20C88-29FB-45D9-8D50-E3A7EA69A280}" srcId="{B764FE20-2290-4F00-9062-5457D000D30E}" destId="{370745AA-01B3-46E4-8BAD-364CEA5AEDFD}" srcOrd="0" destOrd="0" parTransId="{310D5EDF-78F1-42F7-96AA-CB4C5012F09B}" sibTransId="{E68FC5BB-248E-4B9B-B672-38F57E8A856D}"/>
    <dgm:cxn modelId="{3F4F7575-BAC9-4506-9133-84DB6EADDF5F}" type="presOf" srcId="{91BB0C81-FD06-4D61-AD2A-D4B3805000EE}" destId="{5E74FA7D-12FB-4CD2-AB75-45622833005A}" srcOrd="1" destOrd="0" presId="urn:microsoft.com/office/officeart/2005/8/layout/lProcess2"/>
    <dgm:cxn modelId="{88CE2933-DE96-4A0A-BF7E-5A2F3106569E}" srcId="{D450C07F-28B4-4334-9F86-37EB99252374}" destId="{91BB0C81-FD06-4D61-AD2A-D4B3805000EE}" srcOrd="0" destOrd="0" parTransId="{F8309A40-04F0-4626-9966-7EB4D19E40E7}" sibTransId="{D8CD1F51-5C7C-4299-8765-D3E6B237DC4C}"/>
    <dgm:cxn modelId="{0FBD5DCD-EBCD-4C20-A49B-7D796F490C95}" type="presOf" srcId="{370745AA-01B3-46E4-8BAD-364CEA5AEDFD}" destId="{06BF011A-D2D9-4C76-8771-05282C1D5319}" srcOrd="0" destOrd="1" presId="urn:microsoft.com/office/officeart/2005/8/layout/lProcess2"/>
    <dgm:cxn modelId="{80DD61C7-E38D-44F3-98AE-4D7DFA50FC10}" type="presOf" srcId="{2A8D19A2-39B3-43FE-B73D-7117AF6E9AEF}" destId="{DCDE61D2-CCAC-4C68-8514-58D8BF4A3B36}" srcOrd="0" destOrd="0" presId="urn:microsoft.com/office/officeart/2005/8/layout/lProcess2"/>
    <dgm:cxn modelId="{DA1C595D-93BA-499F-B477-CAD2B8EDE2DE}" srcId="{2A8D19A2-39B3-43FE-B73D-7117AF6E9AEF}" destId="{B496E9E4-0814-4A53-9652-CD8345D8C0E5}" srcOrd="0" destOrd="0" parTransId="{76BDC164-42E4-4B30-836F-56E69340B1D4}" sibTransId="{371D4F5C-4FCF-4FF7-B6D5-C8FD3698BC07}"/>
    <dgm:cxn modelId="{0D1FEC75-4DBA-4A40-BE5E-F446D0490143}" type="presOf" srcId="{91BB0C81-FD06-4D61-AD2A-D4B3805000EE}" destId="{692D94A4-D332-44E8-9F23-99E65AD1F35C}" srcOrd="0" destOrd="0" presId="urn:microsoft.com/office/officeart/2005/8/layout/lProcess2"/>
    <dgm:cxn modelId="{0ACBCE00-F635-4C02-ABBF-207D1D69E12B}" type="presOf" srcId="{B496E9E4-0814-4A53-9652-CD8345D8C0E5}" destId="{FE1FBFA0-B9AB-4A09-A48C-92565164730F}" srcOrd="0" destOrd="0" presId="urn:microsoft.com/office/officeart/2005/8/layout/lProcess2"/>
    <dgm:cxn modelId="{358D3B6F-A6E4-4942-B59C-BAA0CB74CDC6}" type="presOf" srcId="{284778BB-03D1-4443-90A5-00C0A5A2A520}" destId="{3AE74091-4261-4A9C-ACF4-1E78CFDAC902}" srcOrd="0" destOrd="0" presId="urn:microsoft.com/office/officeart/2005/8/layout/lProcess2"/>
    <dgm:cxn modelId="{AE76BEA7-1404-4B04-8D8C-8D7B66287E1D}" srcId="{91BB0C81-FD06-4D61-AD2A-D4B3805000EE}" destId="{D7B9F40A-4E49-4F80-B690-25B3BE3A96E0}" srcOrd="0" destOrd="0" parTransId="{A6B990A7-40C9-48DF-A3BD-6494E50F9E2C}" sibTransId="{40CDBBD4-A39C-4B8E-BC58-12C137FF0AF9}"/>
    <dgm:cxn modelId="{205EAAB3-C28B-41A8-AF4D-4A46D0B9DED1}" srcId="{B764FE20-2290-4F00-9062-5457D000D30E}" destId="{F2FB6B80-432F-454D-A18D-28693D9D91D0}" srcOrd="1" destOrd="0" parTransId="{DE0FEF16-47A6-4BB0-8BA9-302B4D92C458}" sibTransId="{C9BE6365-BE04-4938-A038-065A5CC33486}"/>
    <dgm:cxn modelId="{34FB9D6B-7EB9-4590-95D4-9D33543A54CC}" type="presOf" srcId="{B764FE20-2290-4F00-9062-5457D000D30E}" destId="{06BF011A-D2D9-4C76-8771-05282C1D5319}" srcOrd="0" destOrd="0" presId="urn:microsoft.com/office/officeart/2005/8/layout/lProcess2"/>
    <dgm:cxn modelId="{CDD13C92-191C-42A4-A499-EEE3FD6C85AE}" srcId="{284778BB-03D1-4443-90A5-00C0A5A2A520}" destId="{B764FE20-2290-4F00-9062-5457D000D30E}" srcOrd="0" destOrd="0" parTransId="{EB253B29-0712-4B0F-910E-254CB732294B}" sibTransId="{F5519609-9D3E-4DE5-8A87-79214B770629}"/>
    <dgm:cxn modelId="{8A4AD044-A3E2-4C64-A81C-F4F4DF1D04A1}" type="presOf" srcId="{D7B9F40A-4E49-4F80-B690-25B3BE3A96E0}" destId="{D14756C8-131A-430D-A4BE-052BC2E179B5}" srcOrd="0" destOrd="0" presId="urn:microsoft.com/office/officeart/2005/8/layout/lProcess2"/>
    <dgm:cxn modelId="{82050062-0DA8-4D0E-8F5F-AD0AFF947D57}" type="presOf" srcId="{F2FB6B80-432F-454D-A18D-28693D9D91D0}" destId="{06BF011A-D2D9-4C76-8771-05282C1D5319}" srcOrd="0" destOrd="2" presId="urn:microsoft.com/office/officeart/2005/8/layout/lProcess2"/>
    <dgm:cxn modelId="{CBBB3047-1775-465E-B087-18C2EAF8EE06}" srcId="{284778BB-03D1-4443-90A5-00C0A5A2A520}" destId="{4A4FB2A7-44C7-4B12-B2B3-B7494A2D58AC}" srcOrd="1" destOrd="0" parTransId="{DEF263B2-DE5B-4148-BA9F-7EE3ABBA5255}" sibTransId="{F6CF6676-0170-43D8-9396-A1FB0884D701}"/>
    <dgm:cxn modelId="{78D3F713-5684-42DB-962A-47342FD04071}" srcId="{D450C07F-28B4-4334-9F86-37EB99252374}" destId="{284778BB-03D1-4443-90A5-00C0A5A2A520}" srcOrd="1" destOrd="0" parTransId="{73BD10ED-D9F0-45D6-9343-7F6C90706250}" sibTransId="{17E84FD2-8E41-4AF9-9A36-180258C61AEB}"/>
    <dgm:cxn modelId="{6F87C936-89A9-4386-91B9-2D96F762726C}" type="presOf" srcId="{284778BB-03D1-4443-90A5-00C0A5A2A520}" destId="{75113B3A-94B9-4CB3-A304-9B1648110A63}" srcOrd="1" destOrd="0" presId="urn:microsoft.com/office/officeart/2005/8/layout/lProcess2"/>
    <dgm:cxn modelId="{56892FAA-CA44-4BEC-A069-AA98080320C3}" type="presOf" srcId="{4A4FB2A7-44C7-4B12-B2B3-B7494A2D58AC}" destId="{FBDCA9FC-A149-43C5-9B34-595DEBFD63E0}" srcOrd="0" destOrd="0" presId="urn:microsoft.com/office/officeart/2005/8/layout/lProcess2"/>
    <dgm:cxn modelId="{1B48B982-8C78-4763-8077-388BB8384929}" srcId="{D450C07F-28B4-4334-9F86-37EB99252374}" destId="{2A8D19A2-39B3-43FE-B73D-7117AF6E9AEF}" srcOrd="2" destOrd="0" parTransId="{985497D6-DC27-4520-A31B-E05F95D5F78C}" sibTransId="{56A10310-A1EC-45E8-B882-6354E074124F}"/>
    <dgm:cxn modelId="{CEC97C72-F2AD-4FDA-8B97-5817262F2D77}" type="presParOf" srcId="{8C2DC529-E4C7-45B0-B5E9-1F0EEAEA0B4F}" destId="{847E4B1F-BB6E-4D5C-8932-4E68BA1F8ED5}" srcOrd="0" destOrd="0" presId="urn:microsoft.com/office/officeart/2005/8/layout/lProcess2"/>
    <dgm:cxn modelId="{7105FE34-3A9E-4FD7-BDB9-1E4C74712FA4}" type="presParOf" srcId="{847E4B1F-BB6E-4D5C-8932-4E68BA1F8ED5}" destId="{692D94A4-D332-44E8-9F23-99E65AD1F35C}" srcOrd="0" destOrd="0" presId="urn:microsoft.com/office/officeart/2005/8/layout/lProcess2"/>
    <dgm:cxn modelId="{ED2416C2-2C27-443E-A9AF-40BF04DE680A}" type="presParOf" srcId="{847E4B1F-BB6E-4D5C-8932-4E68BA1F8ED5}" destId="{5E74FA7D-12FB-4CD2-AB75-45622833005A}" srcOrd="1" destOrd="0" presId="urn:microsoft.com/office/officeart/2005/8/layout/lProcess2"/>
    <dgm:cxn modelId="{78A3BC73-E3BA-4DB7-A371-C21D1520480E}" type="presParOf" srcId="{847E4B1F-BB6E-4D5C-8932-4E68BA1F8ED5}" destId="{DCA35583-2DD2-4868-A20F-80C0DB1510B1}" srcOrd="2" destOrd="0" presId="urn:microsoft.com/office/officeart/2005/8/layout/lProcess2"/>
    <dgm:cxn modelId="{00A739B6-787A-43E8-B5B4-5C1CBF0BF0C2}" type="presParOf" srcId="{DCA35583-2DD2-4868-A20F-80C0DB1510B1}" destId="{F21B46FC-6ADD-4889-B9D5-069DF0C88EB0}" srcOrd="0" destOrd="0" presId="urn:microsoft.com/office/officeart/2005/8/layout/lProcess2"/>
    <dgm:cxn modelId="{5864D7D3-3945-4982-8F12-8F5C5F77496E}" type="presParOf" srcId="{F21B46FC-6ADD-4889-B9D5-069DF0C88EB0}" destId="{D14756C8-131A-430D-A4BE-052BC2E179B5}" srcOrd="0" destOrd="0" presId="urn:microsoft.com/office/officeart/2005/8/layout/lProcess2"/>
    <dgm:cxn modelId="{F296A32A-DAB6-4333-8CB2-BA057D276C8E}" type="presParOf" srcId="{8C2DC529-E4C7-45B0-B5E9-1F0EEAEA0B4F}" destId="{AF315A34-3D35-4CE0-9759-FDE2FD4527A6}" srcOrd="1" destOrd="0" presId="urn:microsoft.com/office/officeart/2005/8/layout/lProcess2"/>
    <dgm:cxn modelId="{1401EDEC-54A5-4C43-90A0-FF1CD91ECC1C}" type="presParOf" srcId="{8C2DC529-E4C7-45B0-B5E9-1F0EEAEA0B4F}" destId="{41DE277A-0A75-44DC-9819-4CB150421201}" srcOrd="2" destOrd="0" presId="urn:microsoft.com/office/officeart/2005/8/layout/lProcess2"/>
    <dgm:cxn modelId="{67BAD38C-FECC-4565-A7C5-C62729AD63F1}" type="presParOf" srcId="{41DE277A-0A75-44DC-9819-4CB150421201}" destId="{3AE74091-4261-4A9C-ACF4-1E78CFDAC902}" srcOrd="0" destOrd="0" presId="urn:microsoft.com/office/officeart/2005/8/layout/lProcess2"/>
    <dgm:cxn modelId="{129480E2-A223-41B4-B4DF-E88056D04BA3}" type="presParOf" srcId="{41DE277A-0A75-44DC-9819-4CB150421201}" destId="{75113B3A-94B9-4CB3-A304-9B1648110A63}" srcOrd="1" destOrd="0" presId="urn:microsoft.com/office/officeart/2005/8/layout/lProcess2"/>
    <dgm:cxn modelId="{77A88930-3BF1-4C67-A110-A657DA6DD603}" type="presParOf" srcId="{41DE277A-0A75-44DC-9819-4CB150421201}" destId="{B37097DD-857C-4C8D-AB12-2382E9172F49}" srcOrd="2" destOrd="0" presId="urn:microsoft.com/office/officeart/2005/8/layout/lProcess2"/>
    <dgm:cxn modelId="{D169DC87-D3D4-4C77-8073-AE52A6FD2146}" type="presParOf" srcId="{B37097DD-857C-4C8D-AB12-2382E9172F49}" destId="{B7A05EB7-5B91-4808-9723-B9C6656572FC}" srcOrd="0" destOrd="0" presId="urn:microsoft.com/office/officeart/2005/8/layout/lProcess2"/>
    <dgm:cxn modelId="{D2D03B8A-E99D-4F19-960E-24B39C6B433C}" type="presParOf" srcId="{B7A05EB7-5B91-4808-9723-B9C6656572FC}" destId="{06BF011A-D2D9-4C76-8771-05282C1D5319}" srcOrd="0" destOrd="0" presId="urn:microsoft.com/office/officeart/2005/8/layout/lProcess2"/>
    <dgm:cxn modelId="{17CF58D1-EE86-490C-B18B-FB3ABC9CF957}" type="presParOf" srcId="{B7A05EB7-5B91-4808-9723-B9C6656572FC}" destId="{50B6A68B-FEC9-4A53-B1F1-6619F7425DAF}" srcOrd="1" destOrd="0" presId="urn:microsoft.com/office/officeart/2005/8/layout/lProcess2"/>
    <dgm:cxn modelId="{61C8B8A9-9D9F-454F-8E2F-13F222B9B5DE}" type="presParOf" srcId="{B7A05EB7-5B91-4808-9723-B9C6656572FC}" destId="{FBDCA9FC-A149-43C5-9B34-595DEBFD63E0}" srcOrd="2" destOrd="0" presId="urn:microsoft.com/office/officeart/2005/8/layout/lProcess2"/>
    <dgm:cxn modelId="{30B4DEC7-173D-42CB-82EE-468FFE99A312}" type="presParOf" srcId="{8C2DC529-E4C7-45B0-B5E9-1F0EEAEA0B4F}" destId="{DC7FFF61-6D3E-4742-9614-AD60F7E860EE}" srcOrd="3" destOrd="0" presId="urn:microsoft.com/office/officeart/2005/8/layout/lProcess2"/>
    <dgm:cxn modelId="{7D3F1628-002A-4348-97B3-D50E56962492}" type="presParOf" srcId="{8C2DC529-E4C7-45B0-B5E9-1F0EEAEA0B4F}" destId="{43038E08-3493-4AEB-8C11-1C75E28D2EFE}" srcOrd="4" destOrd="0" presId="urn:microsoft.com/office/officeart/2005/8/layout/lProcess2"/>
    <dgm:cxn modelId="{25824E95-559C-4B17-B905-AA432F426D7D}" type="presParOf" srcId="{43038E08-3493-4AEB-8C11-1C75E28D2EFE}" destId="{DCDE61D2-CCAC-4C68-8514-58D8BF4A3B36}" srcOrd="0" destOrd="0" presId="urn:microsoft.com/office/officeart/2005/8/layout/lProcess2"/>
    <dgm:cxn modelId="{7382956C-32DF-4B3E-99C5-DC76783ADD5C}" type="presParOf" srcId="{43038E08-3493-4AEB-8C11-1C75E28D2EFE}" destId="{2E50509A-A40A-4AF0-98A8-D870DF8DBBF4}" srcOrd="1" destOrd="0" presId="urn:microsoft.com/office/officeart/2005/8/layout/lProcess2"/>
    <dgm:cxn modelId="{51ED8FBF-0EC7-4F77-BBC5-EF6304784F97}" type="presParOf" srcId="{43038E08-3493-4AEB-8C11-1C75E28D2EFE}" destId="{F61056BA-A328-49BF-84BA-84CB5F2F5387}" srcOrd="2" destOrd="0" presId="urn:microsoft.com/office/officeart/2005/8/layout/lProcess2"/>
    <dgm:cxn modelId="{288F123E-2CE0-43D8-ACC1-8019690CE4E9}" type="presParOf" srcId="{F61056BA-A328-49BF-84BA-84CB5F2F5387}" destId="{5B5B90B3-A710-4D4C-AF3F-84D55DEC07D0}" srcOrd="0" destOrd="0" presId="urn:microsoft.com/office/officeart/2005/8/layout/lProcess2"/>
    <dgm:cxn modelId="{F0ECF577-A4C1-4DAA-B8D1-6D9982F63B62}" type="presParOf" srcId="{5B5B90B3-A710-4D4C-AF3F-84D55DEC07D0}" destId="{FE1FBFA0-B9AB-4A09-A48C-92565164730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Stalled projects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E-Tolling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PPP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 Budget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61B34106-D827-4FAB-899B-939F21ED135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 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5B3441-E39C-4F13-8B46-D0955F90EC75}" type="parTrans" cxnId="{D32746B6-624C-4EB2-91A3-91D70BC3194D}">
      <dgm:prSet/>
      <dgm:spPr/>
      <dgm:t>
        <a:bodyPr/>
        <a:lstStyle/>
        <a:p>
          <a:endParaRPr lang="en-US"/>
        </a:p>
      </dgm:t>
    </dgm:pt>
    <dgm:pt modelId="{51ACA9F3-67E7-4DB3-9695-E38714620329}" type="sibTrans" cxnId="{D32746B6-624C-4EB2-91A3-91D70BC3194D}">
      <dgm:prSet/>
      <dgm:spPr/>
      <dgm:t>
        <a:bodyPr/>
        <a:lstStyle/>
        <a:p>
          <a:endParaRPr lang="en-US"/>
        </a:p>
      </dgm:t>
    </dgm:pt>
    <dgm:pt modelId="{F0191878-E58B-44A1-AC3C-90B65B1F7A4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Self study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3B06C19-17C8-40A1-A35C-04374D6F62DF}" type="parTrans" cxnId="{38FC967E-88A4-484E-905D-098D2D19AAC1}">
      <dgm:prSet/>
      <dgm:spPr/>
    </dgm:pt>
    <dgm:pt modelId="{62A4CE2C-EC81-4B2C-BD6F-D40806F71CEC}" type="sibTrans" cxnId="{38FC967E-88A4-484E-905D-098D2D19AAC1}">
      <dgm:prSet/>
      <dgm:spPr/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588897-129C-4D12-81DE-2B2B463B5BB5}" srcId="{3B59F98B-3903-4E16-A064-361156C7617C}" destId="{0CDC7C21-6A17-4231-8F53-09A3E8D9CA52}" srcOrd="2" destOrd="0" parTransId="{3CDDD853-5975-4CEC-AEA9-32E545AECBB6}" sibTransId="{19E2189F-EB76-4761-A205-CA67DDDCA00E}"/>
    <dgm:cxn modelId="{38FC967E-88A4-484E-905D-098D2D19AAC1}" srcId="{3B59F98B-3903-4E16-A064-361156C7617C}" destId="{F0191878-E58B-44A1-AC3C-90B65B1F7A44}" srcOrd="0" destOrd="0" parTransId="{43B06C19-17C8-40A1-A35C-04374D6F62DF}" sibTransId="{62A4CE2C-EC81-4B2C-BD6F-D40806F71CEC}"/>
    <dgm:cxn modelId="{BD4C195B-39BC-481D-8A65-30C27B5EEF31}" type="presOf" srcId="{F348D2D4-D3AF-4F54-BD8C-8E48D0ACA591}" destId="{59F5448C-0133-4E5B-A3B1-DC12CDD5CE5C}" srcOrd="0" destOrd="1" presId="urn:microsoft.com/office/officeart/2008/layout/TitlePictureLineup"/>
    <dgm:cxn modelId="{A5A165A5-DFB3-4BD6-AA9D-3F00FEC9850A}" type="presOf" srcId="{EB7627F4-A50A-4AB0-A87D-6B5C73BE338F}" destId="{151CE927-2DA7-49CB-8272-AC6C1E0BC0B4}" srcOrd="0" destOrd="0" presId="urn:microsoft.com/office/officeart/2008/layout/TitlePictureLineup"/>
    <dgm:cxn modelId="{49D3FB75-0A37-4610-8D9A-2C7F39AFC168}" type="presOf" srcId="{33F5EAEF-3A70-4B43-89A0-9CBF0DF3618F}" destId="{B358BAAD-6C1D-4F64-BD3B-BE7F7ADC40F0}" srcOrd="0" destOrd="0" presId="urn:microsoft.com/office/officeart/2008/layout/TitlePictureLineup"/>
    <dgm:cxn modelId="{084480A2-C050-4DF0-8456-827D465CFADA}" type="presOf" srcId="{1F0D1DE0-CEEA-4B8E-B5DA-BD6C89F56283}" destId="{151CE927-2DA7-49CB-8272-AC6C1E0BC0B4}" srcOrd="0" destOrd="1" presId="urn:microsoft.com/office/officeart/2008/layout/TitlePictureLineup"/>
    <dgm:cxn modelId="{90315593-FEA8-49E5-A219-1EEE58DA2E94}" type="presOf" srcId="{245188A7-5CBB-48EF-A7E9-71BB6AB5A95F}" destId="{9EB8F7F4-4323-4819-BB8C-C903DF78828C}" srcOrd="0" destOrd="0" presId="urn:microsoft.com/office/officeart/2008/layout/TitlePictureLineup"/>
    <dgm:cxn modelId="{9A4B6DA3-2A96-402D-A6FF-1563710E8175}" type="presOf" srcId="{2279A558-5C71-4EB7-AE93-49CA0F348178}" destId="{C83E630C-6099-46D0-B4D2-F9CBCBED107E}" srcOrd="0" destOrd="0" presId="urn:microsoft.com/office/officeart/2008/layout/TitlePictureLineup"/>
    <dgm:cxn modelId="{5BCDFF83-01B7-49A7-ABFE-954DB1578026}" type="presOf" srcId="{DD821D6E-D8E4-4FB4-B090-FC62A2BA0CB9}" destId="{4A6AF214-1997-431B-91B9-B26CF3C9ABE9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C9EF7559-A4E7-4372-8DC7-9F83BCAEB9BB}" type="presOf" srcId="{0CDC7C21-6A17-4231-8F53-09A3E8D9CA52}" destId="{59F5448C-0133-4E5B-A3B1-DC12CDD5CE5C}" srcOrd="0" destOrd="2" presId="urn:microsoft.com/office/officeart/2008/layout/TitlePictureLineup"/>
    <dgm:cxn modelId="{8ADF4903-8E8F-4447-AA6D-6CE8BDE1E48A}" type="presOf" srcId="{41D20118-05C8-42B9-A9FC-B9B8E1AD9085}" destId="{9EB8F7F4-4323-4819-BB8C-C903DF78828C}" srcOrd="0" destOrd="1" presId="urn:microsoft.com/office/officeart/2008/layout/TitlePictureLineup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A12DD54A-646C-48F1-87B9-D8A72AAA2521}" type="presOf" srcId="{61B34106-D827-4FAB-899B-939F21ED135B}" destId="{59F5448C-0133-4E5B-A3B1-DC12CDD5CE5C}" srcOrd="0" destOrd="4" presId="urn:microsoft.com/office/officeart/2008/layout/TitlePictureLineup"/>
    <dgm:cxn modelId="{C11360CF-7CD0-47F1-9504-74B77FE056BD}" type="presOf" srcId="{6CBF02AE-5395-4BAC-BA77-BDC90920AD3F}" destId="{151CE927-2DA7-49CB-8272-AC6C1E0BC0B4}" srcOrd="0" destOrd="2" presId="urn:microsoft.com/office/officeart/2008/layout/TitlePictureLineup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C2B4C09A-DBF0-4D24-973C-E7F035CDB988}" srcId="{3B59F98B-3903-4E16-A064-361156C7617C}" destId="{F348D2D4-D3AF-4F54-BD8C-8E48D0ACA591}" srcOrd="1" destOrd="0" parTransId="{89E64B04-56B5-47B2-AE84-387993CA2760}" sibTransId="{EF385AEE-7C1C-48C7-852B-23F888E9989D}"/>
    <dgm:cxn modelId="{71C65255-27BA-425A-8BBE-F8B94722FC73}" type="presOf" srcId="{9F7B4D54-E98E-40E1-8574-2F9E8AC74757}" destId="{59F5448C-0133-4E5B-A3B1-DC12CDD5CE5C}" srcOrd="0" destOrd="3" presId="urn:microsoft.com/office/officeart/2008/layout/TitlePictureLineup"/>
    <dgm:cxn modelId="{FD7BFCDF-1BB3-4AA0-962A-1DFC98E4B65B}" srcId="{3B59F98B-3903-4E16-A064-361156C7617C}" destId="{9F7B4D54-E98E-40E1-8574-2F9E8AC74757}" srcOrd="3" destOrd="0" parTransId="{3672323F-AA0B-41FD-8F6F-0B16C3C01622}" sibTransId="{88B0A68C-0938-4E35-A545-5F35315E8972}"/>
    <dgm:cxn modelId="{B6A9307E-094B-4A52-B4E8-56516CE9683F}" type="presOf" srcId="{3B59F98B-3903-4E16-A064-361156C7617C}" destId="{E11DB6AE-5EEF-4CA5-BC52-987EEBE264C4}" srcOrd="0" destOrd="0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CFD65670-DF9E-43FC-ACBB-61DA359FE24A}" type="presOf" srcId="{F0191878-E58B-44A1-AC3C-90B65B1F7A44}" destId="{59F5448C-0133-4E5B-A3B1-DC12CDD5CE5C}" srcOrd="0" destOrd="0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D32746B6-624C-4EB2-91A3-91D70BC3194D}" srcId="{3B59F98B-3903-4E16-A064-361156C7617C}" destId="{61B34106-D827-4FAB-899B-939F21ED135B}" srcOrd="4" destOrd="0" parTransId="{BB5B3441-E39C-4F13-8B46-D0955F90EC75}" sibTransId="{51ACA9F3-67E7-4DB3-9695-E38714620329}"/>
    <dgm:cxn modelId="{5BAF4F06-A3FF-4634-B3B4-028AC12FF0E7}" type="presParOf" srcId="{C83E630C-6099-46D0-B4D2-F9CBCBED107E}" destId="{C393E351-971E-4169-BAEF-F0B22D8898D4}" srcOrd="0" destOrd="0" presId="urn:microsoft.com/office/officeart/2008/layout/TitlePictureLineup"/>
    <dgm:cxn modelId="{B5948FA9-1AF0-4378-A54F-523DD355C7D6}" type="presParOf" srcId="{C393E351-971E-4169-BAEF-F0B22D8898D4}" destId="{AB51B4B6-B659-4B5A-85F7-C92BA598CA06}" srcOrd="0" destOrd="0" presId="urn:microsoft.com/office/officeart/2008/layout/TitlePictureLineup"/>
    <dgm:cxn modelId="{DFDFF24F-041D-4F73-811E-EEEC712C39E9}" type="presParOf" srcId="{C393E351-971E-4169-BAEF-F0B22D8898D4}" destId="{EEB5C749-BC07-4032-8E35-A5700D35FEE7}" srcOrd="1" destOrd="0" presId="urn:microsoft.com/office/officeart/2008/layout/TitlePictureLineup"/>
    <dgm:cxn modelId="{C0453C7B-8434-4CBE-85BE-1BF350A86F5F}" type="presParOf" srcId="{C393E351-971E-4169-BAEF-F0B22D8898D4}" destId="{59F5448C-0133-4E5B-A3B1-DC12CDD5CE5C}" srcOrd="2" destOrd="0" presId="urn:microsoft.com/office/officeart/2008/layout/TitlePictureLineup"/>
    <dgm:cxn modelId="{294ED9DC-FF35-403F-8C82-9D8360CC3338}" type="presParOf" srcId="{C393E351-971E-4169-BAEF-F0B22D8898D4}" destId="{E11DB6AE-5EEF-4CA5-BC52-987EEBE264C4}" srcOrd="3" destOrd="0" presId="urn:microsoft.com/office/officeart/2008/layout/TitlePictureLineup"/>
    <dgm:cxn modelId="{327CBF48-533C-45EF-A261-437BA91941A2}" type="presParOf" srcId="{C83E630C-6099-46D0-B4D2-F9CBCBED107E}" destId="{B896E1D5-A349-4734-8BF9-3852FBBE0EE3}" srcOrd="1" destOrd="0" presId="urn:microsoft.com/office/officeart/2008/layout/TitlePictureLineup"/>
    <dgm:cxn modelId="{8722D4E3-E8FB-4A8F-895A-31C003C8C754}" type="presParOf" srcId="{C83E630C-6099-46D0-B4D2-F9CBCBED107E}" destId="{A69D518A-0C85-4581-9811-4CE39B40D7B1}" srcOrd="2" destOrd="0" presId="urn:microsoft.com/office/officeart/2008/layout/TitlePictureLineup"/>
    <dgm:cxn modelId="{A7CCAEAF-0FAE-477A-9C4B-AA74A19CC7CB}" type="presParOf" srcId="{A69D518A-0C85-4581-9811-4CE39B40D7B1}" destId="{CBA146E3-72DF-47B8-8B2A-8266CB876017}" srcOrd="0" destOrd="0" presId="urn:microsoft.com/office/officeart/2008/layout/TitlePictureLineup"/>
    <dgm:cxn modelId="{183DFF57-6705-4736-BDC9-F095B51ED324}" type="presParOf" srcId="{A69D518A-0C85-4581-9811-4CE39B40D7B1}" destId="{96274097-FBD7-4BA2-A11C-0A63231DEFC9}" srcOrd="1" destOrd="0" presId="urn:microsoft.com/office/officeart/2008/layout/TitlePictureLineup"/>
    <dgm:cxn modelId="{54C63C51-9FB0-4261-BDD4-7D7730B865FD}" type="presParOf" srcId="{A69D518A-0C85-4581-9811-4CE39B40D7B1}" destId="{151CE927-2DA7-49CB-8272-AC6C1E0BC0B4}" srcOrd="2" destOrd="0" presId="urn:microsoft.com/office/officeart/2008/layout/TitlePictureLineup"/>
    <dgm:cxn modelId="{6DABE45E-7D70-4126-928C-F73F9BDEEA7D}" type="presParOf" srcId="{A69D518A-0C85-4581-9811-4CE39B40D7B1}" destId="{B358BAAD-6C1D-4F64-BD3B-BE7F7ADC40F0}" srcOrd="3" destOrd="0" presId="urn:microsoft.com/office/officeart/2008/layout/TitlePictureLineup"/>
    <dgm:cxn modelId="{D1332AB2-8C87-47EF-AC72-876AB36C8D85}" type="presParOf" srcId="{C83E630C-6099-46D0-B4D2-F9CBCBED107E}" destId="{328FE9D9-1866-4892-BD96-27D9D8B1393F}" srcOrd="3" destOrd="0" presId="urn:microsoft.com/office/officeart/2008/layout/TitlePictureLineup"/>
    <dgm:cxn modelId="{A160F151-19E7-4755-B351-AA38CF5AA476}" type="presParOf" srcId="{C83E630C-6099-46D0-B4D2-F9CBCBED107E}" destId="{13FC8DD4-36BB-45C7-A35F-1946D8E3468B}" srcOrd="4" destOrd="0" presId="urn:microsoft.com/office/officeart/2008/layout/TitlePictureLineup"/>
    <dgm:cxn modelId="{08692D43-7059-42A1-8316-2950FC678C88}" type="presParOf" srcId="{13FC8DD4-36BB-45C7-A35F-1946D8E3468B}" destId="{D7C7EA35-F318-4431-A25D-A8129C896D9D}" srcOrd="0" destOrd="0" presId="urn:microsoft.com/office/officeart/2008/layout/TitlePictureLineup"/>
    <dgm:cxn modelId="{82FC24C0-F27A-4D35-A771-4612AA8C99DC}" type="presParOf" srcId="{13FC8DD4-36BB-45C7-A35F-1946D8E3468B}" destId="{4D1C866E-9A58-4C49-9BD6-D57F085C9C3E}" srcOrd="1" destOrd="0" presId="urn:microsoft.com/office/officeart/2008/layout/TitlePictureLineup"/>
    <dgm:cxn modelId="{55797286-11A7-4FE2-8FFC-944F81D0B9EE}" type="presParOf" srcId="{13FC8DD4-36BB-45C7-A35F-1946D8E3468B}" destId="{9EB8F7F4-4323-4819-BB8C-C903DF78828C}" srcOrd="2" destOrd="0" presId="urn:microsoft.com/office/officeart/2008/layout/TitlePictureLineup"/>
    <dgm:cxn modelId="{843D8FA9-598E-4B28-B4B4-060BB98D9136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Stalled projects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E-Tolling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PPP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 Budget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61B34106-D827-4FAB-899B-939F21ED135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 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5B3441-E39C-4F13-8B46-D0955F90EC75}" type="parTrans" cxnId="{D32746B6-624C-4EB2-91A3-91D70BC3194D}">
      <dgm:prSet/>
      <dgm:spPr/>
      <dgm:t>
        <a:bodyPr/>
        <a:lstStyle/>
        <a:p>
          <a:endParaRPr lang="en-US"/>
        </a:p>
      </dgm:t>
    </dgm:pt>
    <dgm:pt modelId="{51ACA9F3-67E7-4DB3-9695-E38714620329}" type="sibTrans" cxnId="{D32746B6-624C-4EB2-91A3-91D70BC3194D}">
      <dgm:prSet/>
      <dgm:spPr/>
      <dgm:t>
        <a:bodyPr/>
        <a:lstStyle/>
        <a:p>
          <a:endParaRPr lang="en-US"/>
        </a:p>
      </dgm:t>
    </dgm:pt>
    <dgm:pt modelId="{F0191878-E58B-44A1-AC3C-90B65B1F7A44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Self study</a:t>
          </a:r>
          <a:endParaRPr lang="en-US" strike="sngStrike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43B06C19-17C8-40A1-A35C-04374D6F62DF}" type="parTrans" cxnId="{38FC967E-88A4-484E-905D-098D2D19AAC1}">
      <dgm:prSet/>
      <dgm:spPr/>
      <dgm:t>
        <a:bodyPr/>
        <a:lstStyle/>
        <a:p>
          <a:endParaRPr lang="en-US"/>
        </a:p>
      </dgm:t>
    </dgm:pt>
    <dgm:pt modelId="{62A4CE2C-EC81-4B2C-BD6F-D40806F71CEC}" type="sibTrans" cxnId="{38FC967E-88A4-484E-905D-098D2D19AAC1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61D966-BDBD-4083-A217-450243AE2D77}" type="presOf" srcId="{0CDC7C21-6A17-4231-8F53-09A3E8D9CA52}" destId="{59F5448C-0133-4E5B-A3B1-DC12CDD5CE5C}" srcOrd="0" destOrd="2" presId="urn:microsoft.com/office/officeart/2008/layout/TitlePictureLineup"/>
    <dgm:cxn modelId="{38FC967E-88A4-484E-905D-098D2D19AAC1}" srcId="{3B59F98B-3903-4E16-A064-361156C7617C}" destId="{F0191878-E58B-44A1-AC3C-90B65B1F7A44}" srcOrd="0" destOrd="0" parTransId="{43B06C19-17C8-40A1-A35C-04374D6F62DF}" sibTransId="{62A4CE2C-EC81-4B2C-BD6F-D40806F71CEC}"/>
    <dgm:cxn modelId="{0C588897-129C-4D12-81DE-2B2B463B5BB5}" srcId="{3B59F98B-3903-4E16-A064-361156C7617C}" destId="{0CDC7C21-6A17-4231-8F53-09A3E8D9CA52}" srcOrd="2" destOrd="0" parTransId="{3CDDD853-5975-4CEC-AEA9-32E545AECBB6}" sibTransId="{19E2189F-EB76-4761-A205-CA67DDDCA00E}"/>
    <dgm:cxn modelId="{B162133F-8531-4D5B-B7B2-BB00A723D8F0}" type="presOf" srcId="{6CBF02AE-5395-4BAC-BA77-BDC90920AD3F}" destId="{151CE927-2DA7-49CB-8272-AC6C1E0BC0B4}" srcOrd="0" destOrd="2" presId="urn:microsoft.com/office/officeart/2008/layout/TitlePictureLineup"/>
    <dgm:cxn modelId="{004CFABC-081E-42FB-93FC-ACDDE65EDF89}" type="presOf" srcId="{EB7627F4-A50A-4AB0-A87D-6B5C73BE338F}" destId="{151CE927-2DA7-49CB-8272-AC6C1E0BC0B4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132E83B5-BC79-4B91-9583-DADAA6382501}" type="presOf" srcId="{9F7B4D54-E98E-40E1-8574-2F9E8AC74757}" destId="{59F5448C-0133-4E5B-A3B1-DC12CDD5CE5C}" srcOrd="0" destOrd="3" presId="urn:microsoft.com/office/officeart/2008/layout/TitlePictureLineup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9C75B70E-33E2-406C-821A-A6F1F64E4FE4}" type="presOf" srcId="{DD821D6E-D8E4-4FB4-B090-FC62A2BA0CB9}" destId="{4A6AF214-1997-431B-91B9-B26CF3C9ABE9}" srcOrd="0" destOrd="0" presId="urn:microsoft.com/office/officeart/2008/layout/TitlePictureLineup"/>
    <dgm:cxn modelId="{59C16B80-8B3D-41D1-9ABE-5DE12ABAF9D3}" type="presOf" srcId="{3B59F98B-3903-4E16-A064-361156C7617C}" destId="{E11DB6AE-5EEF-4CA5-BC52-987EEBE264C4}" srcOrd="0" destOrd="0" presId="urn:microsoft.com/office/officeart/2008/layout/TitlePictureLineup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C2B4C09A-DBF0-4D24-973C-E7F035CDB988}" srcId="{3B59F98B-3903-4E16-A064-361156C7617C}" destId="{F348D2D4-D3AF-4F54-BD8C-8E48D0ACA591}" srcOrd="1" destOrd="0" parTransId="{89E64B04-56B5-47B2-AE84-387993CA2760}" sibTransId="{EF385AEE-7C1C-48C7-852B-23F888E9989D}"/>
    <dgm:cxn modelId="{FD7BFCDF-1BB3-4AA0-962A-1DFC98E4B65B}" srcId="{3B59F98B-3903-4E16-A064-361156C7617C}" destId="{9F7B4D54-E98E-40E1-8574-2F9E8AC74757}" srcOrd="3" destOrd="0" parTransId="{3672323F-AA0B-41FD-8F6F-0B16C3C01622}" sibTransId="{88B0A68C-0938-4E35-A545-5F35315E8972}"/>
    <dgm:cxn modelId="{2E927A01-AC05-46BB-A6C8-F13224C6DC5A}" type="presOf" srcId="{41D20118-05C8-42B9-A9FC-B9B8E1AD9085}" destId="{9EB8F7F4-4323-4819-BB8C-C903DF78828C}" srcOrd="0" destOrd="1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C7649BDA-B209-4799-880B-6BFF001868F8}" type="presOf" srcId="{33F5EAEF-3A70-4B43-89A0-9CBF0DF3618F}" destId="{B358BAAD-6C1D-4F64-BD3B-BE7F7ADC40F0}" srcOrd="0" destOrd="0" presId="urn:microsoft.com/office/officeart/2008/layout/TitlePictureLineup"/>
    <dgm:cxn modelId="{DE9A4479-1E02-4994-8F2E-0335EB31A025}" type="presOf" srcId="{F0191878-E58B-44A1-AC3C-90B65B1F7A44}" destId="{59F5448C-0133-4E5B-A3B1-DC12CDD5CE5C}" srcOrd="0" destOrd="0" presId="urn:microsoft.com/office/officeart/2008/layout/TitlePictureLineup"/>
    <dgm:cxn modelId="{7EF5D878-24F2-43EE-AEF0-B62020457266}" type="presOf" srcId="{61B34106-D827-4FAB-899B-939F21ED135B}" destId="{59F5448C-0133-4E5B-A3B1-DC12CDD5CE5C}" srcOrd="0" destOrd="4" presId="urn:microsoft.com/office/officeart/2008/layout/TitlePictureLineup"/>
    <dgm:cxn modelId="{D5437C85-BED4-48D5-8EED-2210BA5FDA89}" type="presOf" srcId="{F348D2D4-D3AF-4F54-BD8C-8E48D0ACA591}" destId="{59F5448C-0133-4E5B-A3B1-DC12CDD5CE5C}" srcOrd="0" destOrd="1" presId="urn:microsoft.com/office/officeart/2008/layout/TitlePictureLineup"/>
    <dgm:cxn modelId="{F0052DEC-6E58-4BC8-9108-5B9E4F566A01}" type="presOf" srcId="{1F0D1DE0-CEEA-4B8E-B5DA-BD6C89F56283}" destId="{151CE927-2DA7-49CB-8272-AC6C1E0BC0B4}" srcOrd="0" destOrd="1" presId="urn:microsoft.com/office/officeart/2008/layout/TitlePictureLineup"/>
    <dgm:cxn modelId="{2FCCE9C2-9533-423D-AD6C-C538B97E91C7}" type="presOf" srcId="{245188A7-5CBB-48EF-A7E9-71BB6AB5A95F}" destId="{9EB8F7F4-4323-4819-BB8C-C903DF78828C}" srcOrd="0" destOrd="0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526AA6D1-CA7B-469B-93B6-2CA4A93AAC78}" type="presOf" srcId="{2279A558-5C71-4EB7-AE93-49CA0F348178}" destId="{C83E630C-6099-46D0-B4D2-F9CBCBED107E}" srcOrd="0" destOrd="0" presId="urn:microsoft.com/office/officeart/2008/layout/TitlePictureLineup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D32746B6-624C-4EB2-91A3-91D70BC3194D}" srcId="{3B59F98B-3903-4E16-A064-361156C7617C}" destId="{61B34106-D827-4FAB-899B-939F21ED135B}" srcOrd="4" destOrd="0" parTransId="{BB5B3441-E39C-4F13-8B46-D0955F90EC75}" sibTransId="{51ACA9F3-67E7-4DB3-9695-E38714620329}"/>
    <dgm:cxn modelId="{EB03F4D5-718E-4389-904E-B1C826169530}" type="presParOf" srcId="{C83E630C-6099-46D0-B4D2-F9CBCBED107E}" destId="{C393E351-971E-4169-BAEF-F0B22D8898D4}" srcOrd="0" destOrd="0" presId="urn:microsoft.com/office/officeart/2008/layout/TitlePictureLineup"/>
    <dgm:cxn modelId="{EBD898E3-AF5E-4A04-9128-1E0FF433A386}" type="presParOf" srcId="{C393E351-971E-4169-BAEF-F0B22D8898D4}" destId="{AB51B4B6-B659-4B5A-85F7-C92BA598CA06}" srcOrd="0" destOrd="0" presId="urn:microsoft.com/office/officeart/2008/layout/TitlePictureLineup"/>
    <dgm:cxn modelId="{CDCF86E3-FFC3-4289-8557-E975A9527F23}" type="presParOf" srcId="{C393E351-971E-4169-BAEF-F0B22D8898D4}" destId="{EEB5C749-BC07-4032-8E35-A5700D35FEE7}" srcOrd="1" destOrd="0" presId="urn:microsoft.com/office/officeart/2008/layout/TitlePictureLineup"/>
    <dgm:cxn modelId="{B0764E4C-9F9E-463C-BAF4-4F97FCFFB577}" type="presParOf" srcId="{C393E351-971E-4169-BAEF-F0B22D8898D4}" destId="{59F5448C-0133-4E5B-A3B1-DC12CDD5CE5C}" srcOrd="2" destOrd="0" presId="urn:microsoft.com/office/officeart/2008/layout/TitlePictureLineup"/>
    <dgm:cxn modelId="{A8C82D46-142D-47A6-A51C-19CAD9D7B451}" type="presParOf" srcId="{C393E351-971E-4169-BAEF-F0B22D8898D4}" destId="{E11DB6AE-5EEF-4CA5-BC52-987EEBE264C4}" srcOrd="3" destOrd="0" presId="urn:microsoft.com/office/officeart/2008/layout/TitlePictureLineup"/>
    <dgm:cxn modelId="{EFFFD4E1-64FC-476F-AEB4-761D88E1A00C}" type="presParOf" srcId="{C83E630C-6099-46D0-B4D2-F9CBCBED107E}" destId="{B896E1D5-A349-4734-8BF9-3852FBBE0EE3}" srcOrd="1" destOrd="0" presId="urn:microsoft.com/office/officeart/2008/layout/TitlePictureLineup"/>
    <dgm:cxn modelId="{4FE0D00F-9378-40BE-9224-FD19AD15A23B}" type="presParOf" srcId="{C83E630C-6099-46D0-B4D2-F9CBCBED107E}" destId="{A69D518A-0C85-4581-9811-4CE39B40D7B1}" srcOrd="2" destOrd="0" presId="urn:microsoft.com/office/officeart/2008/layout/TitlePictureLineup"/>
    <dgm:cxn modelId="{C7EF3324-4016-4696-A24E-1747A992DCB9}" type="presParOf" srcId="{A69D518A-0C85-4581-9811-4CE39B40D7B1}" destId="{CBA146E3-72DF-47B8-8B2A-8266CB876017}" srcOrd="0" destOrd="0" presId="urn:microsoft.com/office/officeart/2008/layout/TitlePictureLineup"/>
    <dgm:cxn modelId="{1D7960BD-EDA9-4C27-8AFF-DEE02B003A22}" type="presParOf" srcId="{A69D518A-0C85-4581-9811-4CE39B40D7B1}" destId="{96274097-FBD7-4BA2-A11C-0A63231DEFC9}" srcOrd="1" destOrd="0" presId="urn:microsoft.com/office/officeart/2008/layout/TitlePictureLineup"/>
    <dgm:cxn modelId="{D06F36BC-A4BE-4305-937E-E1D52EC35453}" type="presParOf" srcId="{A69D518A-0C85-4581-9811-4CE39B40D7B1}" destId="{151CE927-2DA7-49CB-8272-AC6C1E0BC0B4}" srcOrd="2" destOrd="0" presId="urn:microsoft.com/office/officeart/2008/layout/TitlePictureLineup"/>
    <dgm:cxn modelId="{2EDB0E12-573D-44F2-8236-5D3F4AAC1C3E}" type="presParOf" srcId="{A69D518A-0C85-4581-9811-4CE39B40D7B1}" destId="{B358BAAD-6C1D-4F64-BD3B-BE7F7ADC40F0}" srcOrd="3" destOrd="0" presId="urn:microsoft.com/office/officeart/2008/layout/TitlePictureLineup"/>
    <dgm:cxn modelId="{B4E59488-9342-4C4E-AE9D-C7D776ABBD06}" type="presParOf" srcId="{C83E630C-6099-46D0-B4D2-F9CBCBED107E}" destId="{328FE9D9-1866-4892-BD96-27D9D8B1393F}" srcOrd="3" destOrd="0" presId="urn:microsoft.com/office/officeart/2008/layout/TitlePictureLineup"/>
    <dgm:cxn modelId="{BB5CD315-BD94-438D-B993-F6C075AC25F4}" type="presParOf" srcId="{C83E630C-6099-46D0-B4D2-F9CBCBED107E}" destId="{13FC8DD4-36BB-45C7-A35F-1946D8E3468B}" srcOrd="4" destOrd="0" presId="urn:microsoft.com/office/officeart/2008/layout/TitlePictureLineup"/>
    <dgm:cxn modelId="{BC2F78C5-48C7-4769-BCDF-984D9412EA66}" type="presParOf" srcId="{13FC8DD4-36BB-45C7-A35F-1946D8E3468B}" destId="{D7C7EA35-F318-4431-A25D-A8129C896D9D}" srcOrd="0" destOrd="0" presId="urn:microsoft.com/office/officeart/2008/layout/TitlePictureLineup"/>
    <dgm:cxn modelId="{1DAA613C-A475-43A9-B801-3FC442241F86}" type="presParOf" srcId="{13FC8DD4-36BB-45C7-A35F-1946D8E3468B}" destId="{4D1C866E-9A58-4C49-9BD6-D57F085C9C3E}" srcOrd="1" destOrd="0" presId="urn:microsoft.com/office/officeart/2008/layout/TitlePictureLineup"/>
    <dgm:cxn modelId="{5D168AD0-1A61-4E81-8B4F-9E97A6C667B7}" type="presParOf" srcId="{13FC8DD4-36BB-45C7-A35F-1946D8E3468B}" destId="{9EB8F7F4-4323-4819-BB8C-C903DF78828C}" srcOrd="2" destOrd="0" presId="urn:microsoft.com/office/officeart/2008/layout/TitlePictureLineup"/>
    <dgm:cxn modelId="{3085CDC3-2889-4A06-970C-1E6B273B6A5A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369910-F483-4C2D-9F3E-139C58674F6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4152B5-F8D9-4193-95A2-4FCF0306D16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PPP Project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301450D-0C03-4C05-B0D6-095FB2942C4D}" type="parTrans" cxnId="{CC00DEAE-2837-4BDE-9B55-4940C95787E6}">
      <dgm:prSet/>
      <dgm:spPr/>
      <dgm:t>
        <a:bodyPr/>
        <a:lstStyle/>
        <a:p>
          <a:endParaRPr lang="en-US"/>
        </a:p>
      </dgm:t>
    </dgm:pt>
    <dgm:pt modelId="{C64AF9BC-5622-4DCE-887B-B3C713BB5B4B}" type="sibTrans" cxnId="{CC00DEAE-2837-4BDE-9B55-4940C95787E6}">
      <dgm:prSet/>
      <dgm:spPr/>
      <dgm:t>
        <a:bodyPr/>
        <a:lstStyle/>
        <a:p>
          <a:endParaRPr lang="en-US"/>
        </a:p>
      </dgm:t>
    </dgm:pt>
    <dgm:pt modelId="{299E2D19-6A4E-4593-A10E-4B8BA36F812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Greenfield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C421DA-150B-4ACC-A494-F873CA1D3750}" type="parTrans" cxnId="{4EAA3BDA-BCB3-4B34-AF6E-EAC5D8F626E6}">
      <dgm:prSet/>
      <dgm:spPr/>
      <dgm:t>
        <a:bodyPr/>
        <a:lstStyle/>
        <a:p>
          <a:endParaRPr lang="en-US"/>
        </a:p>
      </dgm:t>
    </dgm:pt>
    <dgm:pt modelId="{B679A02E-A220-44F0-A4A0-78D8EA56362B}" type="sibTrans" cxnId="{4EAA3BDA-BCB3-4B34-AF6E-EAC5D8F626E6}">
      <dgm:prSet/>
      <dgm:spPr/>
      <dgm:t>
        <a:bodyPr/>
        <a:lstStyle/>
        <a:p>
          <a:endParaRPr lang="en-US"/>
        </a:p>
      </dgm:t>
    </dgm:pt>
    <dgm:pt modelId="{8AC172A3-EFB2-4634-A72A-8678BC2B65C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GMR Hyd. Intl. Airport (LTD)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3C403A9-B6AC-4563-9DE0-E194B058F61B}" type="parTrans" cxnId="{1B741C9F-DA6C-4D05-804B-28E83606BE83}">
      <dgm:prSet/>
      <dgm:spPr/>
      <dgm:t>
        <a:bodyPr/>
        <a:lstStyle/>
        <a:p>
          <a:endParaRPr lang="en-US"/>
        </a:p>
      </dgm:t>
    </dgm:pt>
    <dgm:pt modelId="{7CEA503A-2F3C-46E5-B2D9-248EBE6F5ECA}" type="sibTrans" cxnId="{1B741C9F-DA6C-4D05-804B-28E83606BE83}">
      <dgm:prSet/>
      <dgm:spPr/>
      <dgm:t>
        <a:bodyPr/>
        <a:lstStyle/>
        <a:p>
          <a:endParaRPr lang="en-US"/>
        </a:p>
      </dgm:t>
    </dgm:pt>
    <dgm:pt modelId="{E94E77A1-3B50-4CD3-8FF6-31EEB9787E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Brownfield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0589048-8F79-4BED-BF76-D238F009AB17}" type="parTrans" cxnId="{B158A392-FFCF-43B0-89E0-A98BF4860AB6}">
      <dgm:prSet/>
      <dgm:spPr/>
      <dgm:t>
        <a:bodyPr/>
        <a:lstStyle/>
        <a:p>
          <a:endParaRPr lang="en-US"/>
        </a:p>
      </dgm:t>
    </dgm:pt>
    <dgm:pt modelId="{05551A30-FDFD-40CA-90C6-79F59321A67C}" type="sibTrans" cxnId="{B158A392-FFCF-43B0-89E0-A98BF4860AB6}">
      <dgm:prSet/>
      <dgm:spPr/>
      <dgm:t>
        <a:bodyPr/>
        <a:lstStyle/>
        <a:p>
          <a:endParaRPr lang="en-US"/>
        </a:p>
      </dgm:t>
    </dgm:pt>
    <dgm:pt modelId="{6E904E29-F846-456A-B499-D0C8A5E8CCA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Delhi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3ED1EC6-3A1B-42BE-8220-E453CBEDEC26}" type="parTrans" cxnId="{D9C3FA6D-2921-43E4-A7C6-67C3923C3E4B}">
      <dgm:prSet/>
      <dgm:spPr/>
      <dgm:t>
        <a:bodyPr/>
        <a:lstStyle/>
        <a:p>
          <a:endParaRPr lang="en-US"/>
        </a:p>
      </dgm:t>
    </dgm:pt>
    <dgm:pt modelId="{6AFE64C2-B4AE-43FF-A2C2-69B046AEC540}" type="sibTrans" cxnId="{D9C3FA6D-2921-43E4-A7C6-67C3923C3E4B}">
      <dgm:prSet/>
      <dgm:spPr/>
      <dgm:t>
        <a:bodyPr/>
        <a:lstStyle/>
        <a:p>
          <a:endParaRPr lang="en-US"/>
        </a:p>
      </dgm:t>
    </dgm:pt>
    <dgm:pt modelId="{D38336B0-BA2D-419A-B334-667132AB009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Mumbai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47E41D-78A3-4651-A5F2-27B17771C858}" type="parTrans" cxnId="{82D2F4D7-9831-44CC-98DC-53CB1D69A2C1}">
      <dgm:prSet/>
      <dgm:spPr/>
      <dgm:t>
        <a:bodyPr/>
        <a:lstStyle/>
        <a:p>
          <a:endParaRPr lang="en-US"/>
        </a:p>
      </dgm:t>
    </dgm:pt>
    <dgm:pt modelId="{80EDB60A-1F1E-4CFB-9091-5D4F4396C799}" type="sibTrans" cxnId="{82D2F4D7-9831-44CC-98DC-53CB1D69A2C1}">
      <dgm:prSet/>
      <dgm:spPr/>
      <dgm:t>
        <a:bodyPr/>
        <a:lstStyle/>
        <a:p>
          <a:endParaRPr lang="en-US"/>
        </a:p>
      </dgm:t>
    </dgm:pt>
    <dgm:pt modelId="{5C628966-1A6E-4A34-A490-B78DECB0CD1A}" type="pres">
      <dgm:prSet presAssocID="{28369910-F483-4C2D-9F3E-139C58674F6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6A8254-93B7-45B7-ABD2-1AA5F18417D1}" type="pres">
      <dgm:prSet presAssocID="{1F4152B5-F8D9-4193-95A2-4FCF0306D168}" presName="root1" presStyleCnt="0"/>
      <dgm:spPr/>
      <dgm:t>
        <a:bodyPr/>
        <a:lstStyle/>
        <a:p>
          <a:endParaRPr lang="en-US"/>
        </a:p>
      </dgm:t>
    </dgm:pt>
    <dgm:pt modelId="{F27F77B8-5E71-47FF-AC1B-F820E7A540C2}" type="pres">
      <dgm:prSet presAssocID="{1F4152B5-F8D9-4193-95A2-4FCF0306D16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370B3D-6B0C-430D-A75A-DF3B5A5E4406}" type="pres">
      <dgm:prSet presAssocID="{1F4152B5-F8D9-4193-95A2-4FCF0306D168}" presName="level2hierChild" presStyleCnt="0"/>
      <dgm:spPr/>
      <dgm:t>
        <a:bodyPr/>
        <a:lstStyle/>
        <a:p>
          <a:endParaRPr lang="en-US"/>
        </a:p>
      </dgm:t>
    </dgm:pt>
    <dgm:pt modelId="{68B9A77F-0552-4B74-9B12-38F2769416A9}" type="pres">
      <dgm:prSet presAssocID="{61C421DA-150B-4ACC-A494-F873CA1D375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768565D5-A5E8-4E55-85C4-B50D617A6249}" type="pres">
      <dgm:prSet presAssocID="{61C421DA-150B-4ACC-A494-F873CA1D375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94072FEB-B35E-45C5-8282-6B88F10EF6BE}" type="pres">
      <dgm:prSet presAssocID="{299E2D19-6A4E-4593-A10E-4B8BA36F8120}" presName="root2" presStyleCnt="0"/>
      <dgm:spPr/>
      <dgm:t>
        <a:bodyPr/>
        <a:lstStyle/>
        <a:p>
          <a:endParaRPr lang="en-US"/>
        </a:p>
      </dgm:t>
    </dgm:pt>
    <dgm:pt modelId="{AB48806B-DDF8-4BA9-9699-9FB70751A98C}" type="pres">
      <dgm:prSet presAssocID="{299E2D19-6A4E-4593-A10E-4B8BA36F8120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5E1E29-53F1-4664-8543-E65AC4483C59}" type="pres">
      <dgm:prSet presAssocID="{299E2D19-6A4E-4593-A10E-4B8BA36F8120}" presName="level3hierChild" presStyleCnt="0"/>
      <dgm:spPr/>
      <dgm:t>
        <a:bodyPr/>
        <a:lstStyle/>
        <a:p>
          <a:endParaRPr lang="en-US"/>
        </a:p>
      </dgm:t>
    </dgm:pt>
    <dgm:pt modelId="{205BADB6-4DFC-40D4-9451-C16F2B56B7D0}" type="pres">
      <dgm:prSet presAssocID="{23C403A9-B6AC-4563-9DE0-E194B058F61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ECAAD265-5224-4830-9698-D4824BEBE164}" type="pres">
      <dgm:prSet presAssocID="{23C403A9-B6AC-4563-9DE0-E194B058F61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F2CC4098-000E-404D-8BDB-078424EDD153}" type="pres">
      <dgm:prSet presAssocID="{8AC172A3-EFB2-4634-A72A-8678BC2B65C2}" presName="root2" presStyleCnt="0"/>
      <dgm:spPr/>
      <dgm:t>
        <a:bodyPr/>
        <a:lstStyle/>
        <a:p>
          <a:endParaRPr lang="en-US"/>
        </a:p>
      </dgm:t>
    </dgm:pt>
    <dgm:pt modelId="{D60139FE-D97C-4D19-9001-9AB4F0D81A7A}" type="pres">
      <dgm:prSet presAssocID="{8AC172A3-EFB2-4634-A72A-8678BC2B65C2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136821-2241-4AE8-AABE-39FAEBC94C04}" type="pres">
      <dgm:prSet presAssocID="{8AC172A3-EFB2-4634-A72A-8678BC2B65C2}" presName="level3hierChild" presStyleCnt="0"/>
      <dgm:spPr/>
      <dgm:t>
        <a:bodyPr/>
        <a:lstStyle/>
        <a:p>
          <a:endParaRPr lang="en-US"/>
        </a:p>
      </dgm:t>
    </dgm:pt>
    <dgm:pt modelId="{4275C81B-F280-44FF-A2BE-DBAA395B618A}" type="pres">
      <dgm:prSet presAssocID="{E0589048-8F79-4BED-BF76-D238F009AB17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07DB26C9-1868-4558-85CA-3ED18B57CAB5}" type="pres">
      <dgm:prSet presAssocID="{E0589048-8F79-4BED-BF76-D238F009AB17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44CD140-134B-4C1C-96EF-3E79156888C0}" type="pres">
      <dgm:prSet presAssocID="{E94E77A1-3B50-4CD3-8FF6-31EEB9787ECD}" presName="root2" presStyleCnt="0"/>
      <dgm:spPr/>
      <dgm:t>
        <a:bodyPr/>
        <a:lstStyle/>
        <a:p>
          <a:endParaRPr lang="en-US"/>
        </a:p>
      </dgm:t>
    </dgm:pt>
    <dgm:pt modelId="{452DD4C3-3C29-4EA6-808C-930366F92CEF}" type="pres">
      <dgm:prSet presAssocID="{E94E77A1-3B50-4CD3-8FF6-31EEB9787EC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54E14B-5E17-4067-81C2-409FB1603678}" type="pres">
      <dgm:prSet presAssocID="{E94E77A1-3B50-4CD3-8FF6-31EEB9787ECD}" presName="level3hierChild" presStyleCnt="0"/>
      <dgm:spPr/>
      <dgm:t>
        <a:bodyPr/>
        <a:lstStyle/>
        <a:p>
          <a:endParaRPr lang="en-US"/>
        </a:p>
      </dgm:t>
    </dgm:pt>
    <dgm:pt modelId="{188B3A7E-9AAD-48BC-8E55-47DB390C86F8}" type="pres">
      <dgm:prSet presAssocID="{E3ED1EC6-3A1B-42BE-8220-E453CBEDEC2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3DBB824E-8C80-4F53-8108-658F2FF9321B}" type="pres">
      <dgm:prSet presAssocID="{E3ED1EC6-3A1B-42BE-8220-E453CBEDEC2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6F7B31F1-8F93-4340-BC1F-881ED7A46014}" type="pres">
      <dgm:prSet presAssocID="{6E904E29-F846-456A-B499-D0C8A5E8CCAD}" presName="root2" presStyleCnt="0"/>
      <dgm:spPr/>
      <dgm:t>
        <a:bodyPr/>
        <a:lstStyle/>
        <a:p>
          <a:endParaRPr lang="en-US"/>
        </a:p>
      </dgm:t>
    </dgm:pt>
    <dgm:pt modelId="{AE35D3F6-80D7-4E2B-9C96-22B98EB217F9}" type="pres">
      <dgm:prSet presAssocID="{6E904E29-F846-456A-B499-D0C8A5E8CCAD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9CB5C0-58C3-42B5-A4E3-946AF8D11344}" type="pres">
      <dgm:prSet presAssocID="{6E904E29-F846-456A-B499-D0C8A5E8CCAD}" presName="level3hierChild" presStyleCnt="0"/>
      <dgm:spPr/>
      <dgm:t>
        <a:bodyPr/>
        <a:lstStyle/>
        <a:p>
          <a:endParaRPr lang="en-US"/>
        </a:p>
      </dgm:t>
    </dgm:pt>
    <dgm:pt modelId="{5DC588D6-EA75-42F4-BC55-BB89605BF3F6}" type="pres">
      <dgm:prSet presAssocID="{CB47E41D-78A3-4651-A5F2-27B17771C858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2D327993-6A9F-456F-A206-835EFCBB0EF6}" type="pres">
      <dgm:prSet presAssocID="{CB47E41D-78A3-4651-A5F2-27B17771C858}" presName="connTx" presStyleLbl="parChTrans1D3" presStyleIdx="2" presStyleCnt="3"/>
      <dgm:spPr/>
      <dgm:t>
        <a:bodyPr/>
        <a:lstStyle/>
        <a:p>
          <a:endParaRPr lang="en-US"/>
        </a:p>
      </dgm:t>
    </dgm:pt>
    <dgm:pt modelId="{B3F706FC-AAF2-49D8-93AD-273D66178354}" type="pres">
      <dgm:prSet presAssocID="{D38336B0-BA2D-419A-B334-667132AB0092}" presName="root2" presStyleCnt="0"/>
      <dgm:spPr/>
      <dgm:t>
        <a:bodyPr/>
        <a:lstStyle/>
        <a:p>
          <a:endParaRPr lang="en-US"/>
        </a:p>
      </dgm:t>
    </dgm:pt>
    <dgm:pt modelId="{D29137E1-35B9-400E-80C2-EF7AAE25E2E2}" type="pres">
      <dgm:prSet presAssocID="{D38336B0-BA2D-419A-B334-667132AB0092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64D5A3-55A0-4EC5-81B1-DC9B1488A1B9}" type="pres">
      <dgm:prSet presAssocID="{D38336B0-BA2D-419A-B334-667132AB0092}" presName="level3hierChild" presStyleCnt="0"/>
      <dgm:spPr/>
      <dgm:t>
        <a:bodyPr/>
        <a:lstStyle/>
        <a:p>
          <a:endParaRPr lang="en-US"/>
        </a:p>
      </dgm:t>
    </dgm:pt>
  </dgm:ptLst>
  <dgm:cxnLst>
    <dgm:cxn modelId="{4E792F36-3FD7-461C-A16E-6167B6D93A85}" type="presOf" srcId="{8AC172A3-EFB2-4634-A72A-8678BC2B65C2}" destId="{D60139FE-D97C-4D19-9001-9AB4F0D81A7A}" srcOrd="0" destOrd="0" presId="urn:microsoft.com/office/officeart/2008/layout/HorizontalMultiLevelHierarchy"/>
    <dgm:cxn modelId="{B158A392-FFCF-43B0-89E0-A98BF4860AB6}" srcId="{1F4152B5-F8D9-4193-95A2-4FCF0306D168}" destId="{E94E77A1-3B50-4CD3-8FF6-31EEB9787ECD}" srcOrd="1" destOrd="0" parTransId="{E0589048-8F79-4BED-BF76-D238F009AB17}" sibTransId="{05551A30-FDFD-40CA-90C6-79F59321A67C}"/>
    <dgm:cxn modelId="{9F18D012-ABCE-454F-9DF2-13250C356AD1}" type="presOf" srcId="{61C421DA-150B-4ACC-A494-F873CA1D3750}" destId="{768565D5-A5E8-4E55-85C4-B50D617A6249}" srcOrd="1" destOrd="0" presId="urn:microsoft.com/office/officeart/2008/layout/HorizontalMultiLevelHierarchy"/>
    <dgm:cxn modelId="{20B96E6E-5755-45D2-8765-D9D931750799}" type="presOf" srcId="{6E904E29-F846-456A-B499-D0C8A5E8CCAD}" destId="{AE35D3F6-80D7-4E2B-9C96-22B98EB217F9}" srcOrd="0" destOrd="0" presId="urn:microsoft.com/office/officeart/2008/layout/HorizontalMultiLevelHierarchy"/>
    <dgm:cxn modelId="{1B741C9F-DA6C-4D05-804B-28E83606BE83}" srcId="{299E2D19-6A4E-4593-A10E-4B8BA36F8120}" destId="{8AC172A3-EFB2-4634-A72A-8678BC2B65C2}" srcOrd="0" destOrd="0" parTransId="{23C403A9-B6AC-4563-9DE0-E194B058F61B}" sibTransId="{7CEA503A-2F3C-46E5-B2D9-248EBE6F5ECA}"/>
    <dgm:cxn modelId="{1F3689BB-9BC4-4B3C-B9C2-645077CD9DE8}" type="presOf" srcId="{299E2D19-6A4E-4593-A10E-4B8BA36F8120}" destId="{AB48806B-DDF8-4BA9-9699-9FB70751A98C}" srcOrd="0" destOrd="0" presId="urn:microsoft.com/office/officeart/2008/layout/HorizontalMultiLevelHierarchy"/>
    <dgm:cxn modelId="{68D0655E-5F4E-4B6C-B22E-5CAB73628C92}" type="presOf" srcId="{E3ED1EC6-3A1B-42BE-8220-E453CBEDEC26}" destId="{3DBB824E-8C80-4F53-8108-658F2FF9321B}" srcOrd="1" destOrd="0" presId="urn:microsoft.com/office/officeart/2008/layout/HorizontalMultiLevelHierarchy"/>
    <dgm:cxn modelId="{DFA9A42C-E0A0-419E-B031-724EDFE82AA4}" type="presOf" srcId="{1F4152B5-F8D9-4193-95A2-4FCF0306D168}" destId="{F27F77B8-5E71-47FF-AC1B-F820E7A540C2}" srcOrd="0" destOrd="0" presId="urn:microsoft.com/office/officeart/2008/layout/HorizontalMultiLevelHierarchy"/>
    <dgm:cxn modelId="{D5EB98EA-5CF4-44F6-BEC0-20447A0559A7}" type="presOf" srcId="{E94E77A1-3B50-4CD3-8FF6-31EEB9787ECD}" destId="{452DD4C3-3C29-4EA6-808C-930366F92CEF}" srcOrd="0" destOrd="0" presId="urn:microsoft.com/office/officeart/2008/layout/HorizontalMultiLevelHierarchy"/>
    <dgm:cxn modelId="{0E42930A-11B4-4C65-836F-09B10D126A6B}" type="presOf" srcId="{CB47E41D-78A3-4651-A5F2-27B17771C858}" destId="{2D327993-6A9F-456F-A206-835EFCBB0EF6}" srcOrd="1" destOrd="0" presId="urn:microsoft.com/office/officeart/2008/layout/HorizontalMultiLevelHierarchy"/>
    <dgm:cxn modelId="{D9C3FA6D-2921-43E4-A7C6-67C3923C3E4B}" srcId="{E94E77A1-3B50-4CD3-8FF6-31EEB9787ECD}" destId="{6E904E29-F846-456A-B499-D0C8A5E8CCAD}" srcOrd="0" destOrd="0" parTransId="{E3ED1EC6-3A1B-42BE-8220-E453CBEDEC26}" sibTransId="{6AFE64C2-B4AE-43FF-A2C2-69B046AEC540}"/>
    <dgm:cxn modelId="{BF6D4C81-65D7-4501-AFDE-1D5C93114D63}" type="presOf" srcId="{E0589048-8F79-4BED-BF76-D238F009AB17}" destId="{07DB26C9-1868-4558-85CA-3ED18B57CAB5}" srcOrd="1" destOrd="0" presId="urn:microsoft.com/office/officeart/2008/layout/HorizontalMultiLevelHierarchy"/>
    <dgm:cxn modelId="{0B94DBBC-11DB-4F12-ACBD-28CFD3DD4D84}" type="presOf" srcId="{E3ED1EC6-3A1B-42BE-8220-E453CBEDEC26}" destId="{188B3A7E-9AAD-48BC-8E55-47DB390C86F8}" srcOrd="0" destOrd="0" presId="urn:microsoft.com/office/officeart/2008/layout/HorizontalMultiLevelHierarchy"/>
    <dgm:cxn modelId="{B29A5053-FB38-4BCF-8683-1C1B3085619A}" type="presOf" srcId="{23C403A9-B6AC-4563-9DE0-E194B058F61B}" destId="{ECAAD265-5224-4830-9698-D4824BEBE164}" srcOrd="1" destOrd="0" presId="urn:microsoft.com/office/officeart/2008/layout/HorizontalMultiLevelHierarchy"/>
    <dgm:cxn modelId="{CC00DEAE-2837-4BDE-9B55-4940C95787E6}" srcId="{28369910-F483-4C2D-9F3E-139C58674F69}" destId="{1F4152B5-F8D9-4193-95A2-4FCF0306D168}" srcOrd="0" destOrd="0" parTransId="{A301450D-0C03-4C05-B0D6-095FB2942C4D}" sibTransId="{C64AF9BC-5622-4DCE-887B-B3C713BB5B4B}"/>
    <dgm:cxn modelId="{2F14FEB1-B3BE-4B12-862D-6E950C772548}" type="presOf" srcId="{61C421DA-150B-4ACC-A494-F873CA1D3750}" destId="{68B9A77F-0552-4B74-9B12-38F2769416A9}" srcOrd="0" destOrd="0" presId="urn:microsoft.com/office/officeart/2008/layout/HorizontalMultiLevelHierarchy"/>
    <dgm:cxn modelId="{1E53854B-8EE1-4D29-AA5E-133FA90F16D3}" type="presOf" srcId="{CB47E41D-78A3-4651-A5F2-27B17771C858}" destId="{5DC588D6-EA75-42F4-BC55-BB89605BF3F6}" srcOrd="0" destOrd="0" presId="urn:microsoft.com/office/officeart/2008/layout/HorizontalMultiLevelHierarchy"/>
    <dgm:cxn modelId="{95A01E47-742E-47F0-915F-480AED0D8418}" type="presOf" srcId="{23C403A9-B6AC-4563-9DE0-E194B058F61B}" destId="{205BADB6-4DFC-40D4-9451-C16F2B56B7D0}" srcOrd="0" destOrd="0" presId="urn:microsoft.com/office/officeart/2008/layout/HorizontalMultiLevelHierarchy"/>
    <dgm:cxn modelId="{4EAA3BDA-BCB3-4B34-AF6E-EAC5D8F626E6}" srcId="{1F4152B5-F8D9-4193-95A2-4FCF0306D168}" destId="{299E2D19-6A4E-4593-A10E-4B8BA36F8120}" srcOrd="0" destOrd="0" parTransId="{61C421DA-150B-4ACC-A494-F873CA1D3750}" sibTransId="{B679A02E-A220-44F0-A4A0-78D8EA56362B}"/>
    <dgm:cxn modelId="{DA846162-90AA-4778-A662-327359A9BAB0}" type="presOf" srcId="{E0589048-8F79-4BED-BF76-D238F009AB17}" destId="{4275C81B-F280-44FF-A2BE-DBAA395B618A}" srcOrd="0" destOrd="0" presId="urn:microsoft.com/office/officeart/2008/layout/HorizontalMultiLevelHierarchy"/>
    <dgm:cxn modelId="{878EA8C5-C220-42AF-AE2B-B0A27A044C10}" type="presOf" srcId="{D38336B0-BA2D-419A-B334-667132AB0092}" destId="{D29137E1-35B9-400E-80C2-EF7AAE25E2E2}" srcOrd="0" destOrd="0" presId="urn:microsoft.com/office/officeart/2008/layout/HorizontalMultiLevelHierarchy"/>
    <dgm:cxn modelId="{82D2F4D7-9831-44CC-98DC-53CB1D69A2C1}" srcId="{E94E77A1-3B50-4CD3-8FF6-31EEB9787ECD}" destId="{D38336B0-BA2D-419A-B334-667132AB0092}" srcOrd="1" destOrd="0" parTransId="{CB47E41D-78A3-4651-A5F2-27B17771C858}" sibTransId="{80EDB60A-1F1E-4CFB-9091-5D4F4396C799}"/>
    <dgm:cxn modelId="{1DABE679-1717-460D-B9BF-6AF07920E9E0}" type="presOf" srcId="{28369910-F483-4C2D-9F3E-139C58674F69}" destId="{5C628966-1A6E-4A34-A490-B78DECB0CD1A}" srcOrd="0" destOrd="0" presId="urn:microsoft.com/office/officeart/2008/layout/HorizontalMultiLevelHierarchy"/>
    <dgm:cxn modelId="{F6880709-D731-4640-9A14-22AB6FA87FE6}" type="presParOf" srcId="{5C628966-1A6E-4A34-A490-B78DECB0CD1A}" destId="{3C6A8254-93B7-45B7-ABD2-1AA5F18417D1}" srcOrd="0" destOrd="0" presId="urn:microsoft.com/office/officeart/2008/layout/HorizontalMultiLevelHierarchy"/>
    <dgm:cxn modelId="{D418B281-FB9B-4547-BCED-B96DBD428416}" type="presParOf" srcId="{3C6A8254-93B7-45B7-ABD2-1AA5F18417D1}" destId="{F27F77B8-5E71-47FF-AC1B-F820E7A540C2}" srcOrd="0" destOrd="0" presId="urn:microsoft.com/office/officeart/2008/layout/HorizontalMultiLevelHierarchy"/>
    <dgm:cxn modelId="{53C3AED7-F51E-42B7-B2E3-157F2F716CA8}" type="presParOf" srcId="{3C6A8254-93B7-45B7-ABD2-1AA5F18417D1}" destId="{F9370B3D-6B0C-430D-A75A-DF3B5A5E4406}" srcOrd="1" destOrd="0" presId="urn:microsoft.com/office/officeart/2008/layout/HorizontalMultiLevelHierarchy"/>
    <dgm:cxn modelId="{043913A9-B156-4261-BD19-6CC417F48565}" type="presParOf" srcId="{F9370B3D-6B0C-430D-A75A-DF3B5A5E4406}" destId="{68B9A77F-0552-4B74-9B12-38F2769416A9}" srcOrd="0" destOrd="0" presId="urn:microsoft.com/office/officeart/2008/layout/HorizontalMultiLevelHierarchy"/>
    <dgm:cxn modelId="{04267434-13E4-4DE2-A767-7462DA3799A0}" type="presParOf" srcId="{68B9A77F-0552-4B74-9B12-38F2769416A9}" destId="{768565D5-A5E8-4E55-85C4-B50D617A6249}" srcOrd="0" destOrd="0" presId="urn:microsoft.com/office/officeart/2008/layout/HorizontalMultiLevelHierarchy"/>
    <dgm:cxn modelId="{CDC68F5D-DEA3-4765-939C-07838978D3AF}" type="presParOf" srcId="{F9370B3D-6B0C-430D-A75A-DF3B5A5E4406}" destId="{94072FEB-B35E-45C5-8282-6B88F10EF6BE}" srcOrd="1" destOrd="0" presId="urn:microsoft.com/office/officeart/2008/layout/HorizontalMultiLevelHierarchy"/>
    <dgm:cxn modelId="{E126949D-4163-4CFC-A8DD-E8A4EC0D6E47}" type="presParOf" srcId="{94072FEB-B35E-45C5-8282-6B88F10EF6BE}" destId="{AB48806B-DDF8-4BA9-9699-9FB70751A98C}" srcOrd="0" destOrd="0" presId="urn:microsoft.com/office/officeart/2008/layout/HorizontalMultiLevelHierarchy"/>
    <dgm:cxn modelId="{5F1196D2-2335-4630-A0AE-7FA92CB08EB1}" type="presParOf" srcId="{94072FEB-B35E-45C5-8282-6B88F10EF6BE}" destId="{6D5E1E29-53F1-4664-8543-E65AC4483C59}" srcOrd="1" destOrd="0" presId="urn:microsoft.com/office/officeart/2008/layout/HorizontalMultiLevelHierarchy"/>
    <dgm:cxn modelId="{4DDDDC95-739D-433D-BE04-C3F679B7B93D}" type="presParOf" srcId="{6D5E1E29-53F1-4664-8543-E65AC4483C59}" destId="{205BADB6-4DFC-40D4-9451-C16F2B56B7D0}" srcOrd="0" destOrd="0" presId="urn:microsoft.com/office/officeart/2008/layout/HorizontalMultiLevelHierarchy"/>
    <dgm:cxn modelId="{71F8AA64-C745-43E7-B269-A9EBEB9C5DF8}" type="presParOf" srcId="{205BADB6-4DFC-40D4-9451-C16F2B56B7D0}" destId="{ECAAD265-5224-4830-9698-D4824BEBE164}" srcOrd="0" destOrd="0" presId="urn:microsoft.com/office/officeart/2008/layout/HorizontalMultiLevelHierarchy"/>
    <dgm:cxn modelId="{6D6A3A12-0034-4F3F-B34B-B5FD21173749}" type="presParOf" srcId="{6D5E1E29-53F1-4664-8543-E65AC4483C59}" destId="{F2CC4098-000E-404D-8BDB-078424EDD153}" srcOrd="1" destOrd="0" presId="urn:microsoft.com/office/officeart/2008/layout/HorizontalMultiLevelHierarchy"/>
    <dgm:cxn modelId="{7E538656-4972-4B9C-8279-21BB8BE00E2A}" type="presParOf" srcId="{F2CC4098-000E-404D-8BDB-078424EDD153}" destId="{D60139FE-D97C-4D19-9001-9AB4F0D81A7A}" srcOrd="0" destOrd="0" presId="urn:microsoft.com/office/officeart/2008/layout/HorizontalMultiLevelHierarchy"/>
    <dgm:cxn modelId="{301C11C1-0FCE-406B-B868-7349BA6FBA4B}" type="presParOf" srcId="{F2CC4098-000E-404D-8BDB-078424EDD153}" destId="{08136821-2241-4AE8-AABE-39FAEBC94C04}" srcOrd="1" destOrd="0" presId="urn:microsoft.com/office/officeart/2008/layout/HorizontalMultiLevelHierarchy"/>
    <dgm:cxn modelId="{B04114F0-0C96-4510-A76F-11F7B943942E}" type="presParOf" srcId="{F9370B3D-6B0C-430D-A75A-DF3B5A5E4406}" destId="{4275C81B-F280-44FF-A2BE-DBAA395B618A}" srcOrd="2" destOrd="0" presId="urn:microsoft.com/office/officeart/2008/layout/HorizontalMultiLevelHierarchy"/>
    <dgm:cxn modelId="{F2A6F28E-D591-4438-B11A-BB254BFB16A7}" type="presParOf" srcId="{4275C81B-F280-44FF-A2BE-DBAA395B618A}" destId="{07DB26C9-1868-4558-85CA-3ED18B57CAB5}" srcOrd="0" destOrd="0" presId="urn:microsoft.com/office/officeart/2008/layout/HorizontalMultiLevelHierarchy"/>
    <dgm:cxn modelId="{D456958F-73C8-4DD2-85E0-56228C04D98B}" type="presParOf" srcId="{F9370B3D-6B0C-430D-A75A-DF3B5A5E4406}" destId="{D44CD140-134B-4C1C-96EF-3E79156888C0}" srcOrd="3" destOrd="0" presId="urn:microsoft.com/office/officeart/2008/layout/HorizontalMultiLevelHierarchy"/>
    <dgm:cxn modelId="{3DC8FD9D-7D34-40E1-99F8-167EC25ACA7B}" type="presParOf" srcId="{D44CD140-134B-4C1C-96EF-3E79156888C0}" destId="{452DD4C3-3C29-4EA6-808C-930366F92CEF}" srcOrd="0" destOrd="0" presId="urn:microsoft.com/office/officeart/2008/layout/HorizontalMultiLevelHierarchy"/>
    <dgm:cxn modelId="{86F31896-9D15-49EB-AF8A-55F6D15F59D5}" type="presParOf" srcId="{D44CD140-134B-4C1C-96EF-3E79156888C0}" destId="{EE54E14B-5E17-4067-81C2-409FB1603678}" srcOrd="1" destOrd="0" presId="urn:microsoft.com/office/officeart/2008/layout/HorizontalMultiLevelHierarchy"/>
    <dgm:cxn modelId="{A85A9454-12C4-4310-9B3A-4353DAC51219}" type="presParOf" srcId="{EE54E14B-5E17-4067-81C2-409FB1603678}" destId="{188B3A7E-9AAD-48BC-8E55-47DB390C86F8}" srcOrd="0" destOrd="0" presId="urn:microsoft.com/office/officeart/2008/layout/HorizontalMultiLevelHierarchy"/>
    <dgm:cxn modelId="{1203A9F9-D2B2-4823-A34B-BBAC1DC94E7D}" type="presParOf" srcId="{188B3A7E-9AAD-48BC-8E55-47DB390C86F8}" destId="{3DBB824E-8C80-4F53-8108-658F2FF9321B}" srcOrd="0" destOrd="0" presId="urn:microsoft.com/office/officeart/2008/layout/HorizontalMultiLevelHierarchy"/>
    <dgm:cxn modelId="{0257D465-D1FC-42CC-B948-BBF74CEC4564}" type="presParOf" srcId="{EE54E14B-5E17-4067-81C2-409FB1603678}" destId="{6F7B31F1-8F93-4340-BC1F-881ED7A46014}" srcOrd="1" destOrd="0" presId="urn:microsoft.com/office/officeart/2008/layout/HorizontalMultiLevelHierarchy"/>
    <dgm:cxn modelId="{86301B59-1B11-4582-B0EE-54E742C5ADEC}" type="presParOf" srcId="{6F7B31F1-8F93-4340-BC1F-881ED7A46014}" destId="{AE35D3F6-80D7-4E2B-9C96-22B98EB217F9}" srcOrd="0" destOrd="0" presId="urn:microsoft.com/office/officeart/2008/layout/HorizontalMultiLevelHierarchy"/>
    <dgm:cxn modelId="{657A2215-1A7B-4A82-A2D8-F74E9EF9BDB2}" type="presParOf" srcId="{6F7B31F1-8F93-4340-BC1F-881ED7A46014}" destId="{F89CB5C0-58C3-42B5-A4E3-946AF8D11344}" srcOrd="1" destOrd="0" presId="urn:microsoft.com/office/officeart/2008/layout/HorizontalMultiLevelHierarchy"/>
    <dgm:cxn modelId="{CA1A7FC9-8173-4133-9916-F73EBDBB9969}" type="presParOf" srcId="{EE54E14B-5E17-4067-81C2-409FB1603678}" destId="{5DC588D6-EA75-42F4-BC55-BB89605BF3F6}" srcOrd="2" destOrd="0" presId="urn:microsoft.com/office/officeart/2008/layout/HorizontalMultiLevelHierarchy"/>
    <dgm:cxn modelId="{558EC463-909A-4527-AA48-18D08DF20C1A}" type="presParOf" srcId="{5DC588D6-EA75-42F4-BC55-BB89605BF3F6}" destId="{2D327993-6A9F-456F-A206-835EFCBB0EF6}" srcOrd="0" destOrd="0" presId="urn:microsoft.com/office/officeart/2008/layout/HorizontalMultiLevelHierarchy"/>
    <dgm:cxn modelId="{1B05249A-F26B-4667-B93E-2D2E60D15E98}" type="presParOf" srcId="{EE54E14B-5E17-4067-81C2-409FB1603678}" destId="{B3F706FC-AAF2-49D8-93AD-273D66178354}" srcOrd="3" destOrd="0" presId="urn:microsoft.com/office/officeart/2008/layout/HorizontalMultiLevelHierarchy"/>
    <dgm:cxn modelId="{26A59E14-DC68-4423-8F18-02BA5FAD1C02}" type="presParOf" srcId="{B3F706FC-AAF2-49D8-93AD-273D66178354}" destId="{D29137E1-35B9-400E-80C2-EF7AAE25E2E2}" srcOrd="0" destOrd="0" presId="urn:microsoft.com/office/officeart/2008/layout/HorizontalMultiLevelHierarchy"/>
    <dgm:cxn modelId="{CF90A7FE-FB26-4E0D-9002-DBF634C66E53}" type="presParOf" srcId="{B3F706FC-AAF2-49D8-93AD-273D66178354}" destId="{1764D5A3-55A0-4EC5-81B1-DC9B1488A1B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8369910-F483-4C2D-9F3E-139C58674F6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99E2D19-6A4E-4593-A10E-4B8BA36F812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Greenfield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C421DA-150B-4ACC-A494-F873CA1D3750}" type="parTrans" cxnId="{4EAA3BDA-BCB3-4B34-AF6E-EAC5D8F626E6}">
      <dgm:prSet/>
      <dgm:spPr/>
      <dgm:t>
        <a:bodyPr/>
        <a:lstStyle/>
        <a:p>
          <a:endParaRPr lang="en-US"/>
        </a:p>
      </dgm:t>
    </dgm:pt>
    <dgm:pt modelId="{B679A02E-A220-44F0-A4A0-78D8EA56362B}" type="sibTrans" cxnId="{4EAA3BDA-BCB3-4B34-AF6E-EAC5D8F626E6}">
      <dgm:prSet/>
      <dgm:spPr/>
      <dgm:t>
        <a:bodyPr/>
        <a:lstStyle/>
        <a:p>
          <a:endParaRPr lang="en-US"/>
        </a:p>
      </dgm:t>
    </dgm:pt>
    <dgm:pt modelId="{8AC172A3-EFB2-4634-A72A-8678BC2B65C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GMR Hyd. Intl. Airport (LTD)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3C403A9-B6AC-4563-9DE0-E194B058F61B}" type="parTrans" cxnId="{1B741C9F-DA6C-4D05-804B-28E83606BE83}">
      <dgm:prSet/>
      <dgm:spPr/>
      <dgm:t>
        <a:bodyPr/>
        <a:lstStyle/>
        <a:p>
          <a:endParaRPr lang="en-US"/>
        </a:p>
      </dgm:t>
    </dgm:pt>
    <dgm:pt modelId="{7CEA503A-2F3C-46E5-B2D9-248EBE6F5ECA}" type="sibTrans" cxnId="{1B741C9F-DA6C-4D05-804B-28E83606BE83}">
      <dgm:prSet/>
      <dgm:spPr/>
      <dgm:t>
        <a:bodyPr/>
        <a:lstStyle/>
        <a:p>
          <a:endParaRPr lang="en-US"/>
        </a:p>
      </dgm:t>
    </dgm:pt>
    <dgm:pt modelId="{D52B26CE-E89A-4B2F-8134-A5ECB09C715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GMR: 63%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C4C64FF-2FF6-4B28-A052-F045E56738C6}" type="parTrans" cxnId="{C937E296-A1E1-425A-9862-6DAD1426D8CC}">
      <dgm:prSet/>
      <dgm:spPr/>
      <dgm:t>
        <a:bodyPr/>
        <a:lstStyle/>
        <a:p>
          <a:endParaRPr lang="en-US"/>
        </a:p>
      </dgm:t>
    </dgm:pt>
    <dgm:pt modelId="{E0F9740C-BC5A-4C65-9FF4-B0BB09E8D830}" type="sibTrans" cxnId="{C937E296-A1E1-425A-9862-6DAD1426D8CC}">
      <dgm:prSet/>
      <dgm:spPr/>
      <dgm:t>
        <a:bodyPr/>
        <a:lstStyle/>
        <a:p>
          <a:endParaRPr lang="en-US"/>
        </a:p>
      </dgm:t>
    </dgm:pt>
    <dgm:pt modelId="{BB7D637B-E2A3-464C-8C54-7766427DD39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GOI: 13%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C6F5203-1361-416D-9918-39185FDCFB1F}" type="parTrans" cxnId="{9E3079A0-B65D-47FC-A407-0E14FCBB1B97}">
      <dgm:prSet/>
      <dgm:spPr/>
      <dgm:t>
        <a:bodyPr/>
        <a:lstStyle/>
        <a:p>
          <a:endParaRPr lang="en-US"/>
        </a:p>
      </dgm:t>
    </dgm:pt>
    <dgm:pt modelId="{6E0330B9-81D9-400D-B1BE-98860A7BBDE2}" type="sibTrans" cxnId="{9E3079A0-B65D-47FC-A407-0E14FCBB1B97}">
      <dgm:prSet/>
      <dgm:spPr/>
      <dgm:t>
        <a:bodyPr/>
        <a:lstStyle/>
        <a:p>
          <a:endParaRPr lang="en-US"/>
        </a:p>
      </dgm:t>
    </dgm:pt>
    <dgm:pt modelId="{E8CE557C-912C-4515-975B-EE0D13EE1FC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Andhra: 13%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E9F5B65-D304-4FBA-8153-B666E0E3D0BC}" type="parTrans" cxnId="{C3645C0D-C1A2-49C3-B6D8-E04ACA627C45}">
      <dgm:prSet/>
      <dgm:spPr/>
      <dgm:t>
        <a:bodyPr/>
        <a:lstStyle/>
        <a:p>
          <a:endParaRPr lang="en-US"/>
        </a:p>
      </dgm:t>
    </dgm:pt>
    <dgm:pt modelId="{D494C962-DB13-44A7-B0C6-2EF5BE854DE4}" type="sibTrans" cxnId="{C3645C0D-C1A2-49C3-B6D8-E04ACA627C45}">
      <dgm:prSet/>
      <dgm:spPr/>
      <dgm:t>
        <a:bodyPr/>
        <a:lstStyle/>
        <a:p>
          <a:endParaRPr lang="en-US"/>
        </a:p>
      </dgm:t>
    </dgm:pt>
    <dgm:pt modelId="{0588D024-57C3-480F-997B-4E2D040416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Malaysia: 11%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1814FC-1514-41F0-B726-0066AE18B725}" type="parTrans" cxnId="{69FA9425-2122-4431-9EA1-1CF5261774B0}">
      <dgm:prSet/>
      <dgm:spPr/>
      <dgm:t>
        <a:bodyPr/>
        <a:lstStyle/>
        <a:p>
          <a:endParaRPr lang="en-US"/>
        </a:p>
      </dgm:t>
    </dgm:pt>
    <dgm:pt modelId="{ECEFB644-4173-42D9-9BD9-CE42B2055C9F}" type="sibTrans" cxnId="{69FA9425-2122-4431-9EA1-1CF5261774B0}">
      <dgm:prSet/>
      <dgm:spPr/>
      <dgm:t>
        <a:bodyPr/>
        <a:lstStyle/>
        <a:p>
          <a:endParaRPr lang="en-US"/>
        </a:p>
      </dgm:t>
    </dgm:pt>
    <dgm:pt modelId="{91FE2AAE-862C-4DF4-B1D2-AC3B82EF8F63}">
      <dgm:prSet phldrT="[Text]"/>
      <dgm:spPr/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Private (74%)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DE4D069C-D59A-4089-A58F-B02D31CD6AAF}" type="parTrans" cxnId="{A8CC3BEE-68E5-4FA3-9641-C5B8D5EE253F}">
      <dgm:prSet/>
      <dgm:spPr/>
      <dgm:t>
        <a:bodyPr/>
        <a:lstStyle/>
        <a:p>
          <a:endParaRPr lang="en-US"/>
        </a:p>
      </dgm:t>
    </dgm:pt>
    <dgm:pt modelId="{7F9B481D-564C-4FB7-80F3-EE0EC46EDC1D}" type="sibTrans" cxnId="{A8CC3BEE-68E5-4FA3-9641-C5B8D5EE253F}">
      <dgm:prSet/>
      <dgm:spPr/>
      <dgm:t>
        <a:bodyPr/>
        <a:lstStyle/>
        <a:p>
          <a:endParaRPr lang="en-US"/>
        </a:p>
      </dgm:t>
    </dgm:pt>
    <dgm:pt modelId="{9BEBBF74-1320-49EE-B827-5C9BB1163CC3}">
      <dgm:prSet phldrT="[Text]"/>
      <dgm:spPr/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Public (26%)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E4B43176-1905-4AFF-A2E0-13A0484EE16B}" type="parTrans" cxnId="{C094C88F-E501-4CBB-A25F-3D57450686D2}">
      <dgm:prSet/>
      <dgm:spPr/>
      <dgm:t>
        <a:bodyPr/>
        <a:lstStyle/>
        <a:p>
          <a:endParaRPr lang="en-US"/>
        </a:p>
      </dgm:t>
    </dgm:pt>
    <dgm:pt modelId="{FFCF2658-54DF-429E-B286-AE405A96A4A2}" type="sibTrans" cxnId="{C094C88F-E501-4CBB-A25F-3D57450686D2}">
      <dgm:prSet/>
      <dgm:spPr/>
      <dgm:t>
        <a:bodyPr/>
        <a:lstStyle/>
        <a:p>
          <a:endParaRPr lang="en-US"/>
        </a:p>
      </dgm:t>
    </dgm:pt>
    <dgm:pt modelId="{5C628966-1A6E-4A34-A490-B78DECB0CD1A}" type="pres">
      <dgm:prSet presAssocID="{28369910-F483-4C2D-9F3E-139C58674F6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5E1D82-87BB-4765-A198-F02AF13AAB0B}" type="pres">
      <dgm:prSet presAssocID="{299E2D19-6A4E-4593-A10E-4B8BA36F8120}" presName="root1" presStyleCnt="0"/>
      <dgm:spPr/>
      <dgm:t>
        <a:bodyPr/>
        <a:lstStyle/>
        <a:p>
          <a:endParaRPr lang="en-US"/>
        </a:p>
      </dgm:t>
    </dgm:pt>
    <dgm:pt modelId="{74ADB0EA-8DA1-4262-82DA-D818949F3514}" type="pres">
      <dgm:prSet presAssocID="{299E2D19-6A4E-4593-A10E-4B8BA36F812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4BCC4F-828F-4FDA-A699-D98BDE98A1C8}" type="pres">
      <dgm:prSet presAssocID="{299E2D19-6A4E-4593-A10E-4B8BA36F8120}" presName="level2hierChild" presStyleCnt="0"/>
      <dgm:spPr/>
      <dgm:t>
        <a:bodyPr/>
        <a:lstStyle/>
        <a:p>
          <a:endParaRPr lang="en-US"/>
        </a:p>
      </dgm:t>
    </dgm:pt>
    <dgm:pt modelId="{205BADB6-4DFC-40D4-9451-C16F2B56B7D0}" type="pres">
      <dgm:prSet presAssocID="{23C403A9-B6AC-4563-9DE0-E194B058F61B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ECAAD265-5224-4830-9698-D4824BEBE164}" type="pres">
      <dgm:prSet presAssocID="{23C403A9-B6AC-4563-9DE0-E194B058F61B}" presName="connTx" presStyleLbl="parChTrans1D2" presStyleIdx="0" presStyleCnt="1"/>
      <dgm:spPr/>
      <dgm:t>
        <a:bodyPr/>
        <a:lstStyle/>
        <a:p>
          <a:endParaRPr lang="en-US"/>
        </a:p>
      </dgm:t>
    </dgm:pt>
    <dgm:pt modelId="{F2CC4098-000E-404D-8BDB-078424EDD153}" type="pres">
      <dgm:prSet presAssocID="{8AC172A3-EFB2-4634-A72A-8678BC2B65C2}" presName="root2" presStyleCnt="0"/>
      <dgm:spPr/>
      <dgm:t>
        <a:bodyPr/>
        <a:lstStyle/>
        <a:p>
          <a:endParaRPr lang="en-US"/>
        </a:p>
      </dgm:t>
    </dgm:pt>
    <dgm:pt modelId="{D60139FE-D97C-4D19-9001-9AB4F0D81A7A}" type="pres">
      <dgm:prSet presAssocID="{8AC172A3-EFB2-4634-A72A-8678BC2B65C2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136821-2241-4AE8-AABE-39FAEBC94C04}" type="pres">
      <dgm:prSet presAssocID="{8AC172A3-EFB2-4634-A72A-8678BC2B65C2}" presName="level3hierChild" presStyleCnt="0"/>
      <dgm:spPr/>
      <dgm:t>
        <a:bodyPr/>
        <a:lstStyle/>
        <a:p>
          <a:endParaRPr lang="en-US"/>
        </a:p>
      </dgm:t>
    </dgm:pt>
    <dgm:pt modelId="{BA5234EA-9AB8-47E4-9CE5-41AEDC5AC564}" type="pres">
      <dgm:prSet presAssocID="{DE4D069C-D59A-4089-A58F-B02D31CD6AA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0A3B580A-5590-4D4F-AC9E-351582D1BA5F}" type="pres">
      <dgm:prSet presAssocID="{DE4D069C-D59A-4089-A58F-B02D31CD6AA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983A0186-EBD0-4FEF-83DB-66CD18BF5F12}" type="pres">
      <dgm:prSet presAssocID="{91FE2AAE-862C-4DF4-B1D2-AC3B82EF8F63}" presName="root2" presStyleCnt="0"/>
      <dgm:spPr/>
      <dgm:t>
        <a:bodyPr/>
        <a:lstStyle/>
        <a:p>
          <a:endParaRPr lang="en-US"/>
        </a:p>
      </dgm:t>
    </dgm:pt>
    <dgm:pt modelId="{0C121AFD-16BF-4FA7-8C1B-3CC0040D8BEA}" type="pres">
      <dgm:prSet presAssocID="{91FE2AAE-862C-4DF4-B1D2-AC3B82EF8F63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16F642-B721-4A29-A79E-712EFF0E3F79}" type="pres">
      <dgm:prSet presAssocID="{91FE2AAE-862C-4DF4-B1D2-AC3B82EF8F63}" presName="level3hierChild" presStyleCnt="0"/>
      <dgm:spPr/>
      <dgm:t>
        <a:bodyPr/>
        <a:lstStyle/>
        <a:p>
          <a:endParaRPr lang="en-US"/>
        </a:p>
      </dgm:t>
    </dgm:pt>
    <dgm:pt modelId="{96D67D67-710B-437E-8BAD-9BB89A419F4B}" type="pres">
      <dgm:prSet presAssocID="{EC4C64FF-2FF6-4B28-A052-F045E56738C6}" presName="conn2-1" presStyleLbl="parChTrans1D4" presStyleIdx="0" presStyleCnt="4"/>
      <dgm:spPr/>
      <dgm:t>
        <a:bodyPr/>
        <a:lstStyle/>
        <a:p>
          <a:endParaRPr lang="en-US"/>
        </a:p>
      </dgm:t>
    </dgm:pt>
    <dgm:pt modelId="{600B7CD2-0AF5-424F-92FF-817020D46156}" type="pres">
      <dgm:prSet presAssocID="{EC4C64FF-2FF6-4B28-A052-F045E56738C6}" presName="connTx" presStyleLbl="parChTrans1D4" presStyleIdx="0" presStyleCnt="4"/>
      <dgm:spPr/>
      <dgm:t>
        <a:bodyPr/>
        <a:lstStyle/>
        <a:p>
          <a:endParaRPr lang="en-US"/>
        </a:p>
      </dgm:t>
    </dgm:pt>
    <dgm:pt modelId="{0186EFEC-7B60-4EF6-A7E8-AB5795190C0A}" type="pres">
      <dgm:prSet presAssocID="{D52B26CE-E89A-4B2F-8134-A5ECB09C7154}" presName="root2" presStyleCnt="0"/>
      <dgm:spPr/>
      <dgm:t>
        <a:bodyPr/>
        <a:lstStyle/>
        <a:p>
          <a:endParaRPr lang="en-US"/>
        </a:p>
      </dgm:t>
    </dgm:pt>
    <dgm:pt modelId="{A501C0B0-AEC7-466F-AD78-1664AC28E21E}" type="pres">
      <dgm:prSet presAssocID="{D52B26CE-E89A-4B2F-8134-A5ECB09C7154}" presName="LevelTwoTextNode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ECAAA1-1059-42D1-8C75-22BAD194C4F3}" type="pres">
      <dgm:prSet presAssocID="{D52B26CE-E89A-4B2F-8134-A5ECB09C7154}" presName="level3hierChild" presStyleCnt="0"/>
      <dgm:spPr/>
      <dgm:t>
        <a:bodyPr/>
        <a:lstStyle/>
        <a:p>
          <a:endParaRPr lang="en-US"/>
        </a:p>
      </dgm:t>
    </dgm:pt>
    <dgm:pt modelId="{7C561A3A-9006-4C9D-99BD-9DF42514EA18}" type="pres">
      <dgm:prSet presAssocID="{301814FC-1514-41F0-B726-0066AE18B725}" presName="conn2-1" presStyleLbl="parChTrans1D4" presStyleIdx="1" presStyleCnt="4"/>
      <dgm:spPr/>
      <dgm:t>
        <a:bodyPr/>
        <a:lstStyle/>
        <a:p>
          <a:endParaRPr lang="en-US"/>
        </a:p>
      </dgm:t>
    </dgm:pt>
    <dgm:pt modelId="{29854912-F498-46AD-8C14-DF7FE8E0DE8E}" type="pres">
      <dgm:prSet presAssocID="{301814FC-1514-41F0-B726-0066AE18B725}" presName="connTx" presStyleLbl="parChTrans1D4" presStyleIdx="1" presStyleCnt="4"/>
      <dgm:spPr/>
      <dgm:t>
        <a:bodyPr/>
        <a:lstStyle/>
        <a:p>
          <a:endParaRPr lang="en-US"/>
        </a:p>
      </dgm:t>
    </dgm:pt>
    <dgm:pt modelId="{6D97004D-808C-4FA5-B420-EBF196464D52}" type="pres">
      <dgm:prSet presAssocID="{0588D024-57C3-480F-997B-4E2D040416D0}" presName="root2" presStyleCnt="0"/>
      <dgm:spPr/>
      <dgm:t>
        <a:bodyPr/>
        <a:lstStyle/>
        <a:p>
          <a:endParaRPr lang="en-US"/>
        </a:p>
      </dgm:t>
    </dgm:pt>
    <dgm:pt modelId="{27B098E2-CAB5-46EB-8AFF-14448A74AB5D}" type="pres">
      <dgm:prSet presAssocID="{0588D024-57C3-480F-997B-4E2D040416D0}" presName="LevelTwoTextNode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B25E70-0E39-4446-A4BE-30786C483823}" type="pres">
      <dgm:prSet presAssocID="{0588D024-57C3-480F-997B-4E2D040416D0}" presName="level3hierChild" presStyleCnt="0"/>
      <dgm:spPr/>
      <dgm:t>
        <a:bodyPr/>
        <a:lstStyle/>
        <a:p>
          <a:endParaRPr lang="en-US"/>
        </a:p>
      </dgm:t>
    </dgm:pt>
    <dgm:pt modelId="{978B89E1-1596-4907-8EE7-25A9479A72BE}" type="pres">
      <dgm:prSet presAssocID="{E4B43176-1905-4AFF-A2E0-13A0484EE16B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98419636-3319-4D75-B2C0-9B1C2659E5F2}" type="pres">
      <dgm:prSet presAssocID="{E4B43176-1905-4AFF-A2E0-13A0484EE16B}" presName="connTx" presStyleLbl="parChTrans1D3" presStyleIdx="1" presStyleCnt="2"/>
      <dgm:spPr/>
      <dgm:t>
        <a:bodyPr/>
        <a:lstStyle/>
        <a:p>
          <a:endParaRPr lang="en-US"/>
        </a:p>
      </dgm:t>
    </dgm:pt>
    <dgm:pt modelId="{9898D979-42EB-4BA1-8A63-D88FE4A8F570}" type="pres">
      <dgm:prSet presAssocID="{9BEBBF74-1320-49EE-B827-5C9BB1163CC3}" presName="root2" presStyleCnt="0"/>
      <dgm:spPr/>
      <dgm:t>
        <a:bodyPr/>
        <a:lstStyle/>
        <a:p>
          <a:endParaRPr lang="en-US"/>
        </a:p>
      </dgm:t>
    </dgm:pt>
    <dgm:pt modelId="{66E3A052-C0C7-4D41-B90B-23171F7717E9}" type="pres">
      <dgm:prSet presAssocID="{9BEBBF74-1320-49EE-B827-5C9BB1163CC3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2DCBBD-F21B-4CDC-BE23-64A1F58D20AB}" type="pres">
      <dgm:prSet presAssocID="{9BEBBF74-1320-49EE-B827-5C9BB1163CC3}" presName="level3hierChild" presStyleCnt="0"/>
      <dgm:spPr/>
      <dgm:t>
        <a:bodyPr/>
        <a:lstStyle/>
        <a:p>
          <a:endParaRPr lang="en-US"/>
        </a:p>
      </dgm:t>
    </dgm:pt>
    <dgm:pt modelId="{B78A9D89-6DDD-4B81-8D88-7C1F87AD146E}" type="pres">
      <dgm:prSet presAssocID="{6C6F5203-1361-416D-9918-39185FDCFB1F}" presName="conn2-1" presStyleLbl="parChTrans1D4" presStyleIdx="2" presStyleCnt="4"/>
      <dgm:spPr/>
      <dgm:t>
        <a:bodyPr/>
        <a:lstStyle/>
        <a:p>
          <a:endParaRPr lang="en-US"/>
        </a:p>
      </dgm:t>
    </dgm:pt>
    <dgm:pt modelId="{4BBD98B9-DA26-43C4-A4F9-5F48EB0697FA}" type="pres">
      <dgm:prSet presAssocID="{6C6F5203-1361-416D-9918-39185FDCFB1F}" presName="connTx" presStyleLbl="parChTrans1D4" presStyleIdx="2" presStyleCnt="4"/>
      <dgm:spPr/>
      <dgm:t>
        <a:bodyPr/>
        <a:lstStyle/>
        <a:p>
          <a:endParaRPr lang="en-US"/>
        </a:p>
      </dgm:t>
    </dgm:pt>
    <dgm:pt modelId="{9C7D76A8-E84D-43DA-8819-57FCFD2F7028}" type="pres">
      <dgm:prSet presAssocID="{BB7D637B-E2A3-464C-8C54-7766427DD39D}" presName="root2" presStyleCnt="0"/>
      <dgm:spPr/>
      <dgm:t>
        <a:bodyPr/>
        <a:lstStyle/>
        <a:p>
          <a:endParaRPr lang="en-US"/>
        </a:p>
      </dgm:t>
    </dgm:pt>
    <dgm:pt modelId="{D505EAE3-A562-42BB-942B-732F9900FDFF}" type="pres">
      <dgm:prSet presAssocID="{BB7D637B-E2A3-464C-8C54-7766427DD39D}" presName="LevelTwoTextNode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50446E-27B3-44AA-9223-515EEE168978}" type="pres">
      <dgm:prSet presAssocID="{BB7D637B-E2A3-464C-8C54-7766427DD39D}" presName="level3hierChild" presStyleCnt="0"/>
      <dgm:spPr/>
      <dgm:t>
        <a:bodyPr/>
        <a:lstStyle/>
        <a:p>
          <a:endParaRPr lang="en-US"/>
        </a:p>
      </dgm:t>
    </dgm:pt>
    <dgm:pt modelId="{4DB91DA2-D297-45FD-997A-117E4702B1B7}" type="pres">
      <dgm:prSet presAssocID="{DE9F5B65-D304-4FBA-8153-B666E0E3D0BC}" presName="conn2-1" presStyleLbl="parChTrans1D4" presStyleIdx="3" presStyleCnt="4"/>
      <dgm:spPr/>
      <dgm:t>
        <a:bodyPr/>
        <a:lstStyle/>
        <a:p>
          <a:endParaRPr lang="en-US"/>
        </a:p>
      </dgm:t>
    </dgm:pt>
    <dgm:pt modelId="{5596AD34-2025-4CB9-950E-63C1681E6B0C}" type="pres">
      <dgm:prSet presAssocID="{DE9F5B65-D304-4FBA-8153-B666E0E3D0BC}" presName="connTx" presStyleLbl="parChTrans1D4" presStyleIdx="3" presStyleCnt="4"/>
      <dgm:spPr/>
      <dgm:t>
        <a:bodyPr/>
        <a:lstStyle/>
        <a:p>
          <a:endParaRPr lang="en-US"/>
        </a:p>
      </dgm:t>
    </dgm:pt>
    <dgm:pt modelId="{9B7F2EB6-41C1-4506-94CD-81DF08313D02}" type="pres">
      <dgm:prSet presAssocID="{E8CE557C-912C-4515-975B-EE0D13EE1FC7}" presName="root2" presStyleCnt="0"/>
      <dgm:spPr/>
      <dgm:t>
        <a:bodyPr/>
        <a:lstStyle/>
        <a:p>
          <a:endParaRPr lang="en-US"/>
        </a:p>
      </dgm:t>
    </dgm:pt>
    <dgm:pt modelId="{E225355E-4EF2-483D-A767-218B734B5757}" type="pres">
      <dgm:prSet presAssocID="{E8CE557C-912C-4515-975B-EE0D13EE1FC7}" presName="LevelTwoTextNode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24EF22-DB99-4290-8290-96CE4F2C3D84}" type="pres">
      <dgm:prSet presAssocID="{E8CE557C-912C-4515-975B-EE0D13EE1FC7}" presName="level3hierChild" presStyleCnt="0"/>
      <dgm:spPr/>
      <dgm:t>
        <a:bodyPr/>
        <a:lstStyle/>
        <a:p>
          <a:endParaRPr lang="en-US"/>
        </a:p>
      </dgm:t>
    </dgm:pt>
  </dgm:ptLst>
  <dgm:cxnLst>
    <dgm:cxn modelId="{4A521246-ABE4-4125-8358-E61E35F2513E}" type="presOf" srcId="{DE4D069C-D59A-4089-A58F-B02D31CD6AAF}" destId="{BA5234EA-9AB8-47E4-9CE5-41AEDC5AC564}" srcOrd="0" destOrd="0" presId="urn:microsoft.com/office/officeart/2008/layout/HorizontalMultiLevelHierarchy"/>
    <dgm:cxn modelId="{C3645C0D-C1A2-49C3-B6D8-E04ACA627C45}" srcId="{9BEBBF74-1320-49EE-B827-5C9BB1163CC3}" destId="{E8CE557C-912C-4515-975B-EE0D13EE1FC7}" srcOrd="1" destOrd="0" parTransId="{DE9F5B65-D304-4FBA-8153-B666E0E3D0BC}" sibTransId="{D494C962-DB13-44A7-B0C6-2EF5BE854DE4}"/>
    <dgm:cxn modelId="{5EEC6282-6992-47E1-B3D2-DED6887B234C}" type="presOf" srcId="{DE9F5B65-D304-4FBA-8153-B666E0E3D0BC}" destId="{5596AD34-2025-4CB9-950E-63C1681E6B0C}" srcOrd="1" destOrd="0" presId="urn:microsoft.com/office/officeart/2008/layout/HorizontalMultiLevelHierarchy"/>
    <dgm:cxn modelId="{432CCEF6-3B2D-4159-9556-FD7431C8A204}" type="presOf" srcId="{DE9F5B65-D304-4FBA-8153-B666E0E3D0BC}" destId="{4DB91DA2-D297-45FD-997A-117E4702B1B7}" srcOrd="0" destOrd="0" presId="urn:microsoft.com/office/officeart/2008/layout/HorizontalMultiLevelHierarchy"/>
    <dgm:cxn modelId="{69FA9425-2122-4431-9EA1-1CF5261774B0}" srcId="{91FE2AAE-862C-4DF4-B1D2-AC3B82EF8F63}" destId="{0588D024-57C3-480F-997B-4E2D040416D0}" srcOrd="1" destOrd="0" parTransId="{301814FC-1514-41F0-B726-0066AE18B725}" sibTransId="{ECEFB644-4173-42D9-9BD9-CE42B2055C9F}"/>
    <dgm:cxn modelId="{575D8BAD-8B61-409B-8B5E-E1DFB703C38A}" type="presOf" srcId="{DE4D069C-D59A-4089-A58F-B02D31CD6AAF}" destId="{0A3B580A-5590-4D4F-AC9E-351582D1BA5F}" srcOrd="1" destOrd="0" presId="urn:microsoft.com/office/officeart/2008/layout/HorizontalMultiLevelHierarchy"/>
    <dgm:cxn modelId="{2248E94D-6D3A-4A6B-BE88-EF5F12789030}" type="presOf" srcId="{6C6F5203-1361-416D-9918-39185FDCFB1F}" destId="{4BBD98B9-DA26-43C4-A4F9-5F48EB0697FA}" srcOrd="1" destOrd="0" presId="urn:microsoft.com/office/officeart/2008/layout/HorizontalMultiLevelHierarchy"/>
    <dgm:cxn modelId="{C522663E-A02C-4C3B-8C21-1ABFD69D9686}" type="presOf" srcId="{91FE2AAE-862C-4DF4-B1D2-AC3B82EF8F63}" destId="{0C121AFD-16BF-4FA7-8C1B-3CC0040D8BEA}" srcOrd="0" destOrd="0" presId="urn:microsoft.com/office/officeart/2008/layout/HorizontalMultiLevelHierarchy"/>
    <dgm:cxn modelId="{5487D608-2A7D-431E-AB41-C9DC44C52CC4}" type="presOf" srcId="{23C403A9-B6AC-4563-9DE0-E194B058F61B}" destId="{205BADB6-4DFC-40D4-9451-C16F2B56B7D0}" srcOrd="0" destOrd="0" presId="urn:microsoft.com/office/officeart/2008/layout/HorizontalMultiLevelHierarchy"/>
    <dgm:cxn modelId="{5207939B-FBDF-45C7-9A72-E7C61512A41B}" type="presOf" srcId="{E8CE557C-912C-4515-975B-EE0D13EE1FC7}" destId="{E225355E-4EF2-483D-A767-218B734B5757}" srcOrd="0" destOrd="0" presId="urn:microsoft.com/office/officeart/2008/layout/HorizontalMultiLevelHierarchy"/>
    <dgm:cxn modelId="{9E3079A0-B65D-47FC-A407-0E14FCBB1B97}" srcId="{9BEBBF74-1320-49EE-B827-5C9BB1163CC3}" destId="{BB7D637B-E2A3-464C-8C54-7766427DD39D}" srcOrd="0" destOrd="0" parTransId="{6C6F5203-1361-416D-9918-39185FDCFB1F}" sibTransId="{6E0330B9-81D9-400D-B1BE-98860A7BBDE2}"/>
    <dgm:cxn modelId="{5E3808F8-94F1-4DC8-97E3-70DCA6CA69A4}" type="presOf" srcId="{6C6F5203-1361-416D-9918-39185FDCFB1F}" destId="{B78A9D89-6DDD-4B81-8D88-7C1F87AD146E}" srcOrd="0" destOrd="0" presId="urn:microsoft.com/office/officeart/2008/layout/HorizontalMultiLevelHierarchy"/>
    <dgm:cxn modelId="{50203DCF-59CD-4E69-8CA0-F0CEEB9B16CD}" type="presOf" srcId="{BB7D637B-E2A3-464C-8C54-7766427DD39D}" destId="{D505EAE3-A562-42BB-942B-732F9900FDFF}" srcOrd="0" destOrd="0" presId="urn:microsoft.com/office/officeart/2008/layout/HorizontalMultiLevelHierarchy"/>
    <dgm:cxn modelId="{0213EC47-69B4-4BF7-B81A-B2D3D5449076}" type="presOf" srcId="{D52B26CE-E89A-4B2F-8134-A5ECB09C7154}" destId="{A501C0B0-AEC7-466F-AD78-1664AC28E21E}" srcOrd="0" destOrd="0" presId="urn:microsoft.com/office/officeart/2008/layout/HorizontalMultiLevelHierarchy"/>
    <dgm:cxn modelId="{945F2C72-8A03-441B-9DE4-D6D32000C1C4}" type="presOf" srcId="{301814FC-1514-41F0-B726-0066AE18B725}" destId="{7C561A3A-9006-4C9D-99BD-9DF42514EA18}" srcOrd="0" destOrd="0" presId="urn:microsoft.com/office/officeart/2008/layout/HorizontalMultiLevelHierarchy"/>
    <dgm:cxn modelId="{CC49BA77-A004-452D-AD62-B5A6B84018EE}" type="presOf" srcId="{23C403A9-B6AC-4563-9DE0-E194B058F61B}" destId="{ECAAD265-5224-4830-9698-D4824BEBE164}" srcOrd="1" destOrd="0" presId="urn:microsoft.com/office/officeart/2008/layout/HorizontalMultiLevelHierarchy"/>
    <dgm:cxn modelId="{C937E296-A1E1-425A-9862-6DAD1426D8CC}" srcId="{91FE2AAE-862C-4DF4-B1D2-AC3B82EF8F63}" destId="{D52B26CE-E89A-4B2F-8134-A5ECB09C7154}" srcOrd="0" destOrd="0" parTransId="{EC4C64FF-2FF6-4B28-A052-F045E56738C6}" sibTransId="{E0F9740C-BC5A-4C65-9FF4-B0BB09E8D830}"/>
    <dgm:cxn modelId="{4CF93097-976D-4FA8-98B2-1C96240CA6C3}" type="presOf" srcId="{0588D024-57C3-480F-997B-4E2D040416D0}" destId="{27B098E2-CAB5-46EB-8AFF-14448A74AB5D}" srcOrd="0" destOrd="0" presId="urn:microsoft.com/office/officeart/2008/layout/HorizontalMultiLevelHierarchy"/>
    <dgm:cxn modelId="{4E54011E-03ED-403F-B202-A92FD929F370}" type="presOf" srcId="{9BEBBF74-1320-49EE-B827-5C9BB1163CC3}" destId="{66E3A052-C0C7-4D41-B90B-23171F7717E9}" srcOrd="0" destOrd="0" presId="urn:microsoft.com/office/officeart/2008/layout/HorizontalMultiLevelHierarchy"/>
    <dgm:cxn modelId="{F013E551-B22F-4A85-B06C-9CA2A0FA19A2}" type="presOf" srcId="{8AC172A3-EFB2-4634-A72A-8678BC2B65C2}" destId="{D60139FE-D97C-4D19-9001-9AB4F0D81A7A}" srcOrd="0" destOrd="0" presId="urn:microsoft.com/office/officeart/2008/layout/HorizontalMultiLevelHierarchy"/>
    <dgm:cxn modelId="{390279B4-CAEA-4967-B750-9FA14AC6A5D7}" type="presOf" srcId="{E4B43176-1905-4AFF-A2E0-13A0484EE16B}" destId="{98419636-3319-4D75-B2C0-9B1C2659E5F2}" srcOrd="1" destOrd="0" presId="urn:microsoft.com/office/officeart/2008/layout/HorizontalMultiLevelHierarchy"/>
    <dgm:cxn modelId="{A8CC3BEE-68E5-4FA3-9641-C5B8D5EE253F}" srcId="{8AC172A3-EFB2-4634-A72A-8678BC2B65C2}" destId="{91FE2AAE-862C-4DF4-B1D2-AC3B82EF8F63}" srcOrd="0" destOrd="0" parTransId="{DE4D069C-D59A-4089-A58F-B02D31CD6AAF}" sibTransId="{7F9B481D-564C-4FB7-80F3-EE0EC46EDC1D}"/>
    <dgm:cxn modelId="{F668E7F0-9ECD-4797-BB82-330BC44D480F}" type="presOf" srcId="{E4B43176-1905-4AFF-A2E0-13A0484EE16B}" destId="{978B89E1-1596-4907-8EE7-25A9479A72BE}" srcOrd="0" destOrd="0" presId="urn:microsoft.com/office/officeart/2008/layout/HorizontalMultiLevelHierarchy"/>
    <dgm:cxn modelId="{A537616B-FF26-40B6-8829-EDA1EF1F05D0}" type="presOf" srcId="{299E2D19-6A4E-4593-A10E-4B8BA36F8120}" destId="{74ADB0EA-8DA1-4262-82DA-D818949F3514}" srcOrd="0" destOrd="0" presId="urn:microsoft.com/office/officeart/2008/layout/HorizontalMultiLevelHierarchy"/>
    <dgm:cxn modelId="{7882CB9D-731F-4666-8120-ED2C9BF5BB45}" type="presOf" srcId="{EC4C64FF-2FF6-4B28-A052-F045E56738C6}" destId="{600B7CD2-0AF5-424F-92FF-817020D46156}" srcOrd="1" destOrd="0" presId="urn:microsoft.com/office/officeart/2008/layout/HorizontalMultiLevelHierarchy"/>
    <dgm:cxn modelId="{C094C88F-E501-4CBB-A25F-3D57450686D2}" srcId="{8AC172A3-EFB2-4634-A72A-8678BC2B65C2}" destId="{9BEBBF74-1320-49EE-B827-5C9BB1163CC3}" srcOrd="1" destOrd="0" parTransId="{E4B43176-1905-4AFF-A2E0-13A0484EE16B}" sibTransId="{FFCF2658-54DF-429E-B286-AE405A96A4A2}"/>
    <dgm:cxn modelId="{4EAA3BDA-BCB3-4B34-AF6E-EAC5D8F626E6}" srcId="{28369910-F483-4C2D-9F3E-139C58674F69}" destId="{299E2D19-6A4E-4593-A10E-4B8BA36F8120}" srcOrd="0" destOrd="0" parTransId="{61C421DA-150B-4ACC-A494-F873CA1D3750}" sibTransId="{B679A02E-A220-44F0-A4A0-78D8EA56362B}"/>
    <dgm:cxn modelId="{5D4A4F48-1E0A-4D93-8680-0A2A6129C70A}" type="presOf" srcId="{301814FC-1514-41F0-B726-0066AE18B725}" destId="{29854912-F498-46AD-8C14-DF7FE8E0DE8E}" srcOrd="1" destOrd="0" presId="urn:microsoft.com/office/officeart/2008/layout/HorizontalMultiLevelHierarchy"/>
    <dgm:cxn modelId="{1B741C9F-DA6C-4D05-804B-28E83606BE83}" srcId="{299E2D19-6A4E-4593-A10E-4B8BA36F8120}" destId="{8AC172A3-EFB2-4634-A72A-8678BC2B65C2}" srcOrd="0" destOrd="0" parTransId="{23C403A9-B6AC-4563-9DE0-E194B058F61B}" sibTransId="{7CEA503A-2F3C-46E5-B2D9-248EBE6F5ECA}"/>
    <dgm:cxn modelId="{699B9997-0934-415D-829D-4E67F174D75B}" type="presOf" srcId="{EC4C64FF-2FF6-4B28-A052-F045E56738C6}" destId="{96D67D67-710B-437E-8BAD-9BB89A419F4B}" srcOrd="0" destOrd="0" presId="urn:microsoft.com/office/officeart/2008/layout/HorizontalMultiLevelHierarchy"/>
    <dgm:cxn modelId="{FABEC60D-F344-4CF6-A32F-1D45E628C0D9}" type="presOf" srcId="{28369910-F483-4C2D-9F3E-139C58674F69}" destId="{5C628966-1A6E-4A34-A490-B78DECB0CD1A}" srcOrd="0" destOrd="0" presId="urn:microsoft.com/office/officeart/2008/layout/HorizontalMultiLevelHierarchy"/>
    <dgm:cxn modelId="{87A08FC2-AA86-4218-A17B-527B79C4862D}" type="presParOf" srcId="{5C628966-1A6E-4A34-A490-B78DECB0CD1A}" destId="{215E1D82-87BB-4765-A198-F02AF13AAB0B}" srcOrd="0" destOrd="0" presId="urn:microsoft.com/office/officeart/2008/layout/HorizontalMultiLevelHierarchy"/>
    <dgm:cxn modelId="{B143AD71-4B27-4A78-ACAD-AF396DC39C92}" type="presParOf" srcId="{215E1D82-87BB-4765-A198-F02AF13AAB0B}" destId="{74ADB0EA-8DA1-4262-82DA-D818949F3514}" srcOrd="0" destOrd="0" presId="urn:microsoft.com/office/officeart/2008/layout/HorizontalMultiLevelHierarchy"/>
    <dgm:cxn modelId="{FE629182-F1ED-46FA-BF46-6A3BCC58821D}" type="presParOf" srcId="{215E1D82-87BB-4765-A198-F02AF13AAB0B}" destId="{F14BCC4F-828F-4FDA-A699-D98BDE98A1C8}" srcOrd="1" destOrd="0" presId="urn:microsoft.com/office/officeart/2008/layout/HorizontalMultiLevelHierarchy"/>
    <dgm:cxn modelId="{6CA80C26-F198-4E94-B57F-63709EBE84F9}" type="presParOf" srcId="{F14BCC4F-828F-4FDA-A699-D98BDE98A1C8}" destId="{205BADB6-4DFC-40D4-9451-C16F2B56B7D0}" srcOrd="0" destOrd="0" presId="urn:microsoft.com/office/officeart/2008/layout/HorizontalMultiLevelHierarchy"/>
    <dgm:cxn modelId="{AA02453C-E792-4B36-9CD4-A1E4CF554679}" type="presParOf" srcId="{205BADB6-4DFC-40D4-9451-C16F2B56B7D0}" destId="{ECAAD265-5224-4830-9698-D4824BEBE164}" srcOrd="0" destOrd="0" presId="urn:microsoft.com/office/officeart/2008/layout/HorizontalMultiLevelHierarchy"/>
    <dgm:cxn modelId="{B1EEBFA6-7886-4745-89A3-8FCDF741CA8B}" type="presParOf" srcId="{F14BCC4F-828F-4FDA-A699-D98BDE98A1C8}" destId="{F2CC4098-000E-404D-8BDB-078424EDD153}" srcOrd="1" destOrd="0" presId="urn:microsoft.com/office/officeart/2008/layout/HorizontalMultiLevelHierarchy"/>
    <dgm:cxn modelId="{25D6696D-38AC-44BB-827D-83C641040B1F}" type="presParOf" srcId="{F2CC4098-000E-404D-8BDB-078424EDD153}" destId="{D60139FE-D97C-4D19-9001-9AB4F0D81A7A}" srcOrd="0" destOrd="0" presId="urn:microsoft.com/office/officeart/2008/layout/HorizontalMultiLevelHierarchy"/>
    <dgm:cxn modelId="{B85F4730-48AC-4597-B057-76C38AE9BE5B}" type="presParOf" srcId="{F2CC4098-000E-404D-8BDB-078424EDD153}" destId="{08136821-2241-4AE8-AABE-39FAEBC94C04}" srcOrd="1" destOrd="0" presId="urn:microsoft.com/office/officeart/2008/layout/HorizontalMultiLevelHierarchy"/>
    <dgm:cxn modelId="{AA6D8340-7751-43F6-B79A-6A4D4328E343}" type="presParOf" srcId="{08136821-2241-4AE8-AABE-39FAEBC94C04}" destId="{BA5234EA-9AB8-47E4-9CE5-41AEDC5AC564}" srcOrd="0" destOrd="0" presId="urn:microsoft.com/office/officeart/2008/layout/HorizontalMultiLevelHierarchy"/>
    <dgm:cxn modelId="{88BE77E8-53D0-4F0F-8491-2F8932AC9B68}" type="presParOf" srcId="{BA5234EA-9AB8-47E4-9CE5-41AEDC5AC564}" destId="{0A3B580A-5590-4D4F-AC9E-351582D1BA5F}" srcOrd="0" destOrd="0" presId="urn:microsoft.com/office/officeart/2008/layout/HorizontalMultiLevelHierarchy"/>
    <dgm:cxn modelId="{E40BC795-43A8-4E12-BDCB-94E7C7D72FBF}" type="presParOf" srcId="{08136821-2241-4AE8-AABE-39FAEBC94C04}" destId="{983A0186-EBD0-4FEF-83DB-66CD18BF5F12}" srcOrd="1" destOrd="0" presId="urn:microsoft.com/office/officeart/2008/layout/HorizontalMultiLevelHierarchy"/>
    <dgm:cxn modelId="{51037081-1578-4B34-B5A3-D44E7ADFF3DD}" type="presParOf" srcId="{983A0186-EBD0-4FEF-83DB-66CD18BF5F12}" destId="{0C121AFD-16BF-4FA7-8C1B-3CC0040D8BEA}" srcOrd="0" destOrd="0" presId="urn:microsoft.com/office/officeart/2008/layout/HorizontalMultiLevelHierarchy"/>
    <dgm:cxn modelId="{F41D106D-6DE8-4603-8044-7A11B28ABEE7}" type="presParOf" srcId="{983A0186-EBD0-4FEF-83DB-66CD18BF5F12}" destId="{2316F642-B721-4A29-A79E-712EFF0E3F79}" srcOrd="1" destOrd="0" presId="urn:microsoft.com/office/officeart/2008/layout/HorizontalMultiLevelHierarchy"/>
    <dgm:cxn modelId="{04A07EC5-7524-4862-A53A-8F6F88E8DE4D}" type="presParOf" srcId="{2316F642-B721-4A29-A79E-712EFF0E3F79}" destId="{96D67D67-710B-437E-8BAD-9BB89A419F4B}" srcOrd="0" destOrd="0" presId="urn:microsoft.com/office/officeart/2008/layout/HorizontalMultiLevelHierarchy"/>
    <dgm:cxn modelId="{EE459EBC-D1D9-4F5A-8830-242D8AA43D28}" type="presParOf" srcId="{96D67D67-710B-437E-8BAD-9BB89A419F4B}" destId="{600B7CD2-0AF5-424F-92FF-817020D46156}" srcOrd="0" destOrd="0" presId="urn:microsoft.com/office/officeart/2008/layout/HorizontalMultiLevelHierarchy"/>
    <dgm:cxn modelId="{FC5C9D7A-DC5F-4C57-9EBF-10BCC60F991B}" type="presParOf" srcId="{2316F642-B721-4A29-A79E-712EFF0E3F79}" destId="{0186EFEC-7B60-4EF6-A7E8-AB5795190C0A}" srcOrd="1" destOrd="0" presId="urn:microsoft.com/office/officeart/2008/layout/HorizontalMultiLevelHierarchy"/>
    <dgm:cxn modelId="{3F4786B4-3663-4EDE-B98E-BF52D89EA829}" type="presParOf" srcId="{0186EFEC-7B60-4EF6-A7E8-AB5795190C0A}" destId="{A501C0B0-AEC7-466F-AD78-1664AC28E21E}" srcOrd="0" destOrd="0" presId="urn:microsoft.com/office/officeart/2008/layout/HorizontalMultiLevelHierarchy"/>
    <dgm:cxn modelId="{4B9B703D-C060-495F-8834-5EB18B655392}" type="presParOf" srcId="{0186EFEC-7B60-4EF6-A7E8-AB5795190C0A}" destId="{30ECAAA1-1059-42D1-8C75-22BAD194C4F3}" srcOrd="1" destOrd="0" presId="urn:microsoft.com/office/officeart/2008/layout/HorizontalMultiLevelHierarchy"/>
    <dgm:cxn modelId="{53D58E7F-73F5-4590-BE08-179C2D3C744C}" type="presParOf" srcId="{2316F642-B721-4A29-A79E-712EFF0E3F79}" destId="{7C561A3A-9006-4C9D-99BD-9DF42514EA18}" srcOrd="2" destOrd="0" presId="urn:microsoft.com/office/officeart/2008/layout/HorizontalMultiLevelHierarchy"/>
    <dgm:cxn modelId="{32EE5C91-8CB7-46D6-96B0-C4603212A3CE}" type="presParOf" srcId="{7C561A3A-9006-4C9D-99BD-9DF42514EA18}" destId="{29854912-F498-46AD-8C14-DF7FE8E0DE8E}" srcOrd="0" destOrd="0" presId="urn:microsoft.com/office/officeart/2008/layout/HorizontalMultiLevelHierarchy"/>
    <dgm:cxn modelId="{D228A197-92B0-4DE7-B9C0-2DF42EEDAA2D}" type="presParOf" srcId="{2316F642-B721-4A29-A79E-712EFF0E3F79}" destId="{6D97004D-808C-4FA5-B420-EBF196464D52}" srcOrd="3" destOrd="0" presId="urn:microsoft.com/office/officeart/2008/layout/HorizontalMultiLevelHierarchy"/>
    <dgm:cxn modelId="{A117AA7C-FECE-4F4F-8CAD-25AE02F76A4F}" type="presParOf" srcId="{6D97004D-808C-4FA5-B420-EBF196464D52}" destId="{27B098E2-CAB5-46EB-8AFF-14448A74AB5D}" srcOrd="0" destOrd="0" presId="urn:microsoft.com/office/officeart/2008/layout/HorizontalMultiLevelHierarchy"/>
    <dgm:cxn modelId="{BE8E5D96-495C-4B4C-A847-D0E233B9122D}" type="presParOf" srcId="{6D97004D-808C-4FA5-B420-EBF196464D52}" destId="{78B25E70-0E39-4446-A4BE-30786C483823}" srcOrd="1" destOrd="0" presId="urn:microsoft.com/office/officeart/2008/layout/HorizontalMultiLevelHierarchy"/>
    <dgm:cxn modelId="{07675129-2EB0-459A-9E5F-198FC00AFE04}" type="presParOf" srcId="{08136821-2241-4AE8-AABE-39FAEBC94C04}" destId="{978B89E1-1596-4907-8EE7-25A9479A72BE}" srcOrd="2" destOrd="0" presId="urn:microsoft.com/office/officeart/2008/layout/HorizontalMultiLevelHierarchy"/>
    <dgm:cxn modelId="{25EBF19F-ACA2-4C96-9409-E043580B61FD}" type="presParOf" srcId="{978B89E1-1596-4907-8EE7-25A9479A72BE}" destId="{98419636-3319-4D75-B2C0-9B1C2659E5F2}" srcOrd="0" destOrd="0" presId="urn:microsoft.com/office/officeart/2008/layout/HorizontalMultiLevelHierarchy"/>
    <dgm:cxn modelId="{3C5B0386-6815-489C-BF5E-E8AD4690D22F}" type="presParOf" srcId="{08136821-2241-4AE8-AABE-39FAEBC94C04}" destId="{9898D979-42EB-4BA1-8A63-D88FE4A8F570}" srcOrd="3" destOrd="0" presId="urn:microsoft.com/office/officeart/2008/layout/HorizontalMultiLevelHierarchy"/>
    <dgm:cxn modelId="{0AF47117-8EAC-42B0-8AA0-ACC2076FBD04}" type="presParOf" srcId="{9898D979-42EB-4BA1-8A63-D88FE4A8F570}" destId="{66E3A052-C0C7-4D41-B90B-23171F7717E9}" srcOrd="0" destOrd="0" presId="urn:microsoft.com/office/officeart/2008/layout/HorizontalMultiLevelHierarchy"/>
    <dgm:cxn modelId="{099166F3-B0D8-4810-A65A-844DC44C98E1}" type="presParOf" srcId="{9898D979-42EB-4BA1-8A63-D88FE4A8F570}" destId="{1D2DCBBD-F21B-4CDC-BE23-64A1F58D20AB}" srcOrd="1" destOrd="0" presId="urn:microsoft.com/office/officeart/2008/layout/HorizontalMultiLevelHierarchy"/>
    <dgm:cxn modelId="{D3EB660D-ABAE-4364-81C2-3D12B77AE218}" type="presParOf" srcId="{1D2DCBBD-F21B-4CDC-BE23-64A1F58D20AB}" destId="{B78A9D89-6DDD-4B81-8D88-7C1F87AD146E}" srcOrd="0" destOrd="0" presId="urn:microsoft.com/office/officeart/2008/layout/HorizontalMultiLevelHierarchy"/>
    <dgm:cxn modelId="{A13D82DB-F6E6-4D1B-A535-941F877F2383}" type="presParOf" srcId="{B78A9D89-6DDD-4B81-8D88-7C1F87AD146E}" destId="{4BBD98B9-DA26-43C4-A4F9-5F48EB0697FA}" srcOrd="0" destOrd="0" presId="urn:microsoft.com/office/officeart/2008/layout/HorizontalMultiLevelHierarchy"/>
    <dgm:cxn modelId="{4D691684-0CFC-4646-AE3C-4EE1F5CD16BF}" type="presParOf" srcId="{1D2DCBBD-F21B-4CDC-BE23-64A1F58D20AB}" destId="{9C7D76A8-E84D-43DA-8819-57FCFD2F7028}" srcOrd="1" destOrd="0" presId="urn:microsoft.com/office/officeart/2008/layout/HorizontalMultiLevelHierarchy"/>
    <dgm:cxn modelId="{196E4DE4-0E19-4214-B408-4C01EA69BE86}" type="presParOf" srcId="{9C7D76A8-E84D-43DA-8819-57FCFD2F7028}" destId="{D505EAE3-A562-42BB-942B-732F9900FDFF}" srcOrd="0" destOrd="0" presId="urn:microsoft.com/office/officeart/2008/layout/HorizontalMultiLevelHierarchy"/>
    <dgm:cxn modelId="{8E0C58D1-C6A6-4B93-92B5-5E6FEAEC3430}" type="presParOf" srcId="{9C7D76A8-E84D-43DA-8819-57FCFD2F7028}" destId="{7750446E-27B3-44AA-9223-515EEE168978}" srcOrd="1" destOrd="0" presId="urn:microsoft.com/office/officeart/2008/layout/HorizontalMultiLevelHierarchy"/>
    <dgm:cxn modelId="{9EA162DD-EFA6-4366-A895-2CF07B7C6F18}" type="presParOf" srcId="{1D2DCBBD-F21B-4CDC-BE23-64A1F58D20AB}" destId="{4DB91DA2-D297-45FD-997A-117E4702B1B7}" srcOrd="2" destOrd="0" presId="urn:microsoft.com/office/officeart/2008/layout/HorizontalMultiLevelHierarchy"/>
    <dgm:cxn modelId="{EEF26019-3F35-4091-9B54-284BD49903F0}" type="presParOf" srcId="{4DB91DA2-D297-45FD-997A-117E4702B1B7}" destId="{5596AD34-2025-4CB9-950E-63C1681E6B0C}" srcOrd="0" destOrd="0" presId="urn:microsoft.com/office/officeart/2008/layout/HorizontalMultiLevelHierarchy"/>
    <dgm:cxn modelId="{6BCFEB70-4887-4289-BE20-FA27B57513FA}" type="presParOf" srcId="{1D2DCBBD-F21B-4CDC-BE23-64A1F58D20AB}" destId="{9B7F2EB6-41C1-4506-94CD-81DF08313D02}" srcOrd="3" destOrd="0" presId="urn:microsoft.com/office/officeart/2008/layout/HorizontalMultiLevelHierarchy"/>
    <dgm:cxn modelId="{B9CE06E9-AC52-4572-AB33-E22054FDB69C}" type="presParOf" srcId="{9B7F2EB6-41C1-4506-94CD-81DF08313D02}" destId="{E225355E-4EF2-483D-A767-218B734B5757}" srcOrd="0" destOrd="0" presId="urn:microsoft.com/office/officeart/2008/layout/HorizontalMultiLevelHierarchy"/>
    <dgm:cxn modelId="{7CE64B00-1E10-417A-8E86-2CF5F4B7C2BA}" type="presParOf" srcId="{9B7F2EB6-41C1-4506-94CD-81DF08313D02}" destId="{6124EF22-DB99-4290-8290-96CE4F2C3D84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3B35F2B-9AF5-441B-8817-FF9C91D519EC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2_2" csCatId="accent2" phldr="1"/>
      <dgm:spPr/>
    </dgm:pt>
    <dgm:pt modelId="{1A646355-8AA3-49FB-9343-E5A64737DA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Hoped global recovery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DA05860-602D-4241-A8A4-2A221341CFCE}" type="parTrans" cxnId="{598802F6-94AB-4E93-A526-35311D2008B5}">
      <dgm:prSet/>
      <dgm:spPr/>
      <dgm:t>
        <a:bodyPr/>
        <a:lstStyle/>
        <a:p>
          <a:endParaRPr lang="en-US"/>
        </a:p>
      </dgm:t>
    </dgm:pt>
    <dgm:pt modelId="{E96C16F1-B83C-4751-851E-9EED585D0A18}" type="sibTrans" cxnId="{598802F6-94AB-4E93-A526-35311D2008B5}">
      <dgm:prSet/>
      <dgm:spPr/>
      <dgm:t>
        <a:bodyPr/>
        <a:lstStyle/>
        <a:p>
          <a:endParaRPr lang="en-US"/>
        </a:p>
      </dgm:t>
    </dgm:pt>
    <dgm:pt modelId="{2744A051-0BA6-42EE-96BE-28D8906B3B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Corruption: weak cos. selected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37DF93E-A145-4969-8DD9-9CDC3041CE5D}" type="parTrans" cxnId="{96CD82DA-86CD-4CEB-9042-8E69473C88BC}">
      <dgm:prSet/>
      <dgm:spPr/>
      <dgm:t>
        <a:bodyPr/>
        <a:lstStyle/>
        <a:p>
          <a:endParaRPr lang="en-US"/>
        </a:p>
      </dgm:t>
    </dgm:pt>
    <dgm:pt modelId="{BE33E891-128E-4A47-AC07-BAA908A204FE}" type="sibTrans" cxnId="{96CD82DA-86CD-4CEB-9042-8E69473C88BC}">
      <dgm:prSet/>
      <dgm:spPr/>
      <dgm:t>
        <a:bodyPr/>
        <a:lstStyle/>
        <a:p>
          <a:endParaRPr lang="en-US"/>
        </a:p>
      </dgm:t>
    </dgm:pt>
    <dgm:pt modelId="{E5E18246-6BAE-4B5E-BF27-20E6DEA2B4D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Internalization of politics / “Too big to Fail”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3DEB80D-C8F5-462E-8968-21998F94D76D}" type="parTrans" cxnId="{68BA2DB2-7278-470F-B2CF-A821FF878C6A}">
      <dgm:prSet/>
      <dgm:spPr/>
      <dgm:t>
        <a:bodyPr/>
        <a:lstStyle/>
        <a:p>
          <a:endParaRPr lang="en-US"/>
        </a:p>
      </dgm:t>
    </dgm:pt>
    <dgm:pt modelId="{841AC237-B8A5-4C37-9938-10BD5079B425}" type="sibTrans" cxnId="{68BA2DB2-7278-470F-B2CF-A821FF878C6A}">
      <dgm:prSet/>
      <dgm:spPr/>
      <dgm:t>
        <a:bodyPr/>
        <a:lstStyle/>
        <a:p>
          <a:endParaRPr lang="en-US"/>
        </a:p>
      </dgm:t>
    </dgm:pt>
    <dgm:pt modelId="{566C7E24-9979-4A47-A690-B641FD6142DE}" type="pres">
      <dgm:prSet presAssocID="{F3B35F2B-9AF5-441B-8817-FF9C91D519EC}" presName="linearFlow" presStyleCnt="0">
        <dgm:presLayoutVars>
          <dgm:dir/>
          <dgm:resizeHandles val="exact"/>
        </dgm:presLayoutVars>
      </dgm:prSet>
      <dgm:spPr/>
    </dgm:pt>
    <dgm:pt modelId="{FCD81709-2A2A-4BB6-A696-80C8D0CF8347}" type="pres">
      <dgm:prSet presAssocID="{1A646355-8AA3-49FB-9343-E5A64737DA4B}" presName="comp" presStyleCnt="0"/>
      <dgm:spPr/>
    </dgm:pt>
    <dgm:pt modelId="{DC38C777-4178-4D0D-88F2-A34F0273C4A9}" type="pres">
      <dgm:prSet presAssocID="{1A646355-8AA3-49FB-9343-E5A64737DA4B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1DCAA0-C600-4179-912B-DC58539AB7A3}" type="pres">
      <dgm:prSet presAssocID="{1A646355-8AA3-49FB-9343-E5A64737DA4B}" presName="rect1" presStyleLbl="l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399B519-F9D7-4E58-AC11-D8A23808FE4B}" type="pres">
      <dgm:prSet presAssocID="{E96C16F1-B83C-4751-851E-9EED585D0A18}" presName="sibTrans" presStyleCnt="0"/>
      <dgm:spPr/>
    </dgm:pt>
    <dgm:pt modelId="{4F3835B1-B274-4802-BCCC-E5052A347604}" type="pres">
      <dgm:prSet presAssocID="{2744A051-0BA6-42EE-96BE-28D8906B3B23}" presName="comp" presStyleCnt="0"/>
      <dgm:spPr/>
    </dgm:pt>
    <dgm:pt modelId="{BEED6E28-26AD-4D5F-9F77-9646D708B80A}" type="pres">
      <dgm:prSet presAssocID="{2744A051-0BA6-42EE-96BE-28D8906B3B23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46F30-FC43-4608-A2E4-2135516907B8}" type="pres">
      <dgm:prSet presAssocID="{2744A051-0BA6-42EE-96BE-28D8906B3B23}" presName="rect1" presStyleLbl="l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104018C-27CA-4E0A-8EBA-9B8AB291B9E4}" type="pres">
      <dgm:prSet presAssocID="{BE33E891-128E-4A47-AC07-BAA908A204FE}" presName="sibTrans" presStyleCnt="0"/>
      <dgm:spPr/>
    </dgm:pt>
    <dgm:pt modelId="{96EF9DB9-6CF2-4798-8843-12C50A9B6A58}" type="pres">
      <dgm:prSet presAssocID="{E5E18246-6BAE-4B5E-BF27-20E6DEA2B4D6}" presName="comp" presStyleCnt="0"/>
      <dgm:spPr/>
    </dgm:pt>
    <dgm:pt modelId="{ED743715-164E-4D6D-ACE6-55661AD77D93}" type="pres">
      <dgm:prSet presAssocID="{E5E18246-6BAE-4B5E-BF27-20E6DEA2B4D6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1FB026-068F-486F-93AD-6B7CCDA53A9A}" type="pres">
      <dgm:prSet presAssocID="{E5E18246-6BAE-4B5E-BF27-20E6DEA2B4D6}" presName="rect1" presStyleLbl="l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2C4565C0-E136-4EF4-995C-514911BB0A56}" type="presOf" srcId="{E5E18246-6BAE-4B5E-BF27-20E6DEA2B4D6}" destId="{ED743715-164E-4D6D-ACE6-55661AD77D93}" srcOrd="0" destOrd="0" presId="urn:microsoft.com/office/officeart/2008/layout/AlternatingPictureBlocks"/>
    <dgm:cxn modelId="{96CD82DA-86CD-4CEB-9042-8E69473C88BC}" srcId="{F3B35F2B-9AF5-441B-8817-FF9C91D519EC}" destId="{2744A051-0BA6-42EE-96BE-28D8906B3B23}" srcOrd="1" destOrd="0" parTransId="{D37DF93E-A145-4969-8DD9-9CDC3041CE5D}" sibTransId="{BE33E891-128E-4A47-AC07-BAA908A204FE}"/>
    <dgm:cxn modelId="{68BA2DB2-7278-470F-B2CF-A821FF878C6A}" srcId="{F3B35F2B-9AF5-441B-8817-FF9C91D519EC}" destId="{E5E18246-6BAE-4B5E-BF27-20E6DEA2B4D6}" srcOrd="2" destOrd="0" parTransId="{53DEB80D-C8F5-462E-8968-21998F94D76D}" sibTransId="{841AC237-B8A5-4C37-9938-10BD5079B425}"/>
    <dgm:cxn modelId="{29CD5029-8539-40EC-BD06-865D1552762A}" type="presOf" srcId="{1A646355-8AA3-49FB-9343-E5A64737DA4B}" destId="{DC38C777-4178-4D0D-88F2-A34F0273C4A9}" srcOrd="0" destOrd="0" presId="urn:microsoft.com/office/officeart/2008/layout/AlternatingPictureBlocks"/>
    <dgm:cxn modelId="{598802F6-94AB-4E93-A526-35311D2008B5}" srcId="{F3B35F2B-9AF5-441B-8817-FF9C91D519EC}" destId="{1A646355-8AA3-49FB-9343-E5A64737DA4B}" srcOrd="0" destOrd="0" parTransId="{7DA05860-602D-4241-A8A4-2A221341CFCE}" sibTransId="{E96C16F1-B83C-4751-851E-9EED585D0A18}"/>
    <dgm:cxn modelId="{7FA12038-54B5-47D0-A9F4-793B3690FE33}" type="presOf" srcId="{2744A051-0BA6-42EE-96BE-28D8906B3B23}" destId="{BEED6E28-26AD-4D5F-9F77-9646D708B80A}" srcOrd="0" destOrd="0" presId="urn:microsoft.com/office/officeart/2008/layout/AlternatingPictureBlocks"/>
    <dgm:cxn modelId="{C62F3501-1597-4F66-BEAF-3960FEB0B29A}" type="presOf" srcId="{F3B35F2B-9AF5-441B-8817-FF9C91D519EC}" destId="{566C7E24-9979-4A47-A690-B641FD6142DE}" srcOrd="0" destOrd="0" presId="urn:microsoft.com/office/officeart/2008/layout/AlternatingPictureBlocks"/>
    <dgm:cxn modelId="{DEC5DA49-8AF1-49AD-9EFB-A7260F1C5C2E}" type="presParOf" srcId="{566C7E24-9979-4A47-A690-B641FD6142DE}" destId="{FCD81709-2A2A-4BB6-A696-80C8D0CF8347}" srcOrd="0" destOrd="0" presId="urn:microsoft.com/office/officeart/2008/layout/AlternatingPictureBlocks"/>
    <dgm:cxn modelId="{0C83BA1B-9A54-4F4B-8A7C-5556BB6C43DA}" type="presParOf" srcId="{FCD81709-2A2A-4BB6-A696-80C8D0CF8347}" destId="{DC38C777-4178-4D0D-88F2-A34F0273C4A9}" srcOrd="0" destOrd="0" presId="urn:microsoft.com/office/officeart/2008/layout/AlternatingPictureBlocks"/>
    <dgm:cxn modelId="{C3A7622E-E362-4784-9564-4A564365AA6D}" type="presParOf" srcId="{FCD81709-2A2A-4BB6-A696-80C8D0CF8347}" destId="{121DCAA0-C600-4179-912B-DC58539AB7A3}" srcOrd="1" destOrd="0" presId="urn:microsoft.com/office/officeart/2008/layout/AlternatingPictureBlocks"/>
    <dgm:cxn modelId="{5F1D1EC7-FCFC-407E-9910-21B8ACA6BD05}" type="presParOf" srcId="{566C7E24-9979-4A47-A690-B641FD6142DE}" destId="{4399B519-F9D7-4E58-AC11-D8A23808FE4B}" srcOrd="1" destOrd="0" presId="urn:microsoft.com/office/officeart/2008/layout/AlternatingPictureBlocks"/>
    <dgm:cxn modelId="{9537F840-841A-4B53-92A8-BA10AF7A7CEB}" type="presParOf" srcId="{566C7E24-9979-4A47-A690-B641FD6142DE}" destId="{4F3835B1-B274-4802-BCCC-E5052A347604}" srcOrd="2" destOrd="0" presId="urn:microsoft.com/office/officeart/2008/layout/AlternatingPictureBlocks"/>
    <dgm:cxn modelId="{AD0FC3C7-8A7E-4203-ABC8-16A8441FC3E4}" type="presParOf" srcId="{4F3835B1-B274-4802-BCCC-E5052A347604}" destId="{BEED6E28-26AD-4D5F-9F77-9646D708B80A}" srcOrd="0" destOrd="0" presId="urn:microsoft.com/office/officeart/2008/layout/AlternatingPictureBlocks"/>
    <dgm:cxn modelId="{81AF26E1-2DC5-4BCF-B506-75444813EE09}" type="presParOf" srcId="{4F3835B1-B274-4802-BCCC-E5052A347604}" destId="{DA046F30-FC43-4608-A2E4-2135516907B8}" srcOrd="1" destOrd="0" presId="urn:microsoft.com/office/officeart/2008/layout/AlternatingPictureBlocks"/>
    <dgm:cxn modelId="{B3B344C5-066F-4045-B21D-1BBB6844DB5B}" type="presParOf" srcId="{566C7E24-9979-4A47-A690-B641FD6142DE}" destId="{0104018C-27CA-4E0A-8EBA-9B8AB291B9E4}" srcOrd="3" destOrd="0" presId="urn:microsoft.com/office/officeart/2008/layout/AlternatingPictureBlocks"/>
    <dgm:cxn modelId="{E7872886-DF7A-48C3-B5FE-BA99CBA9B4A8}" type="presParOf" srcId="{566C7E24-9979-4A47-A690-B641FD6142DE}" destId="{96EF9DB9-6CF2-4798-8843-12C50A9B6A58}" srcOrd="4" destOrd="0" presId="urn:microsoft.com/office/officeart/2008/layout/AlternatingPictureBlocks"/>
    <dgm:cxn modelId="{088CD34A-6540-47C3-9D62-0501D8C9672B}" type="presParOf" srcId="{96EF9DB9-6CF2-4798-8843-12C50A9B6A58}" destId="{ED743715-164E-4D6D-ACE6-55661AD77D93}" srcOrd="0" destOrd="0" presId="urn:microsoft.com/office/officeart/2008/layout/AlternatingPictureBlocks"/>
    <dgm:cxn modelId="{AFFDD8FA-A6F9-4C5E-96A0-33CCF76341D5}" type="presParOf" srcId="{96EF9DB9-6CF2-4798-8843-12C50A9B6A58}" destId="{AA1FB026-068F-486F-93AD-6B7CCDA53A9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13C94-F466-4759-93BF-04F4333B1249}">
      <dsp:nvSpPr>
        <dsp:cNvPr id="0" name=""/>
        <dsp:cNvSpPr/>
      </dsp:nvSpPr>
      <dsp:spPr>
        <a:xfrm>
          <a:off x="1206651" y="0"/>
          <a:ext cx="2921508" cy="292150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D71A-648F-44DD-AB13-A919BBF1601B}">
      <dsp:nvSpPr>
        <dsp:cNvPr id="0" name=""/>
        <dsp:cNvSpPr/>
      </dsp:nvSpPr>
      <dsp:spPr>
        <a:xfrm>
          <a:off x="1206651" y="0"/>
          <a:ext cx="292" cy="584301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89A78-0977-4CC3-A716-AA568E6DD63F}">
      <dsp:nvSpPr>
        <dsp:cNvPr id="0" name=""/>
        <dsp:cNvSpPr/>
      </dsp:nvSpPr>
      <dsp:spPr>
        <a:xfrm>
          <a:off x="1206651" y="2921508"/>
          <a:ext cx="2921508" cy="2921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Housing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housing for all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2 cr. urban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4 crore rural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206651" y="2921508"/>
        <a:ext cx="2921508" cy="2921508"/>
      </dsp:txXfrm>
    </dsp:sp>
    <dsp:sp modelId="{5E04CC06-F303-4EE8-8EBC-F2369AC3AB4F}">
      <dsp:nvSpPr>
        <dsp:cNvPr id="0" name=""/>
        <dsp:cNvSpPr/>
      </dsp:nvSpPr>
      <dsp:spPr>
        <a:xfrm>
          <a:off x="4129278" y="0"/>
          <a:ext cx="2921508" cy="292150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2D714-77C0-49B9-B34B-33AD3252F130}">
      <dsp:nvSpPr>
        <dsp:cNvPr id="0" name=""/>
        <dsp:cNvSpPr/>
      </dsp:nvSpPr>
      <dsp:spPr>
        <a:xfrm>
          <a:off x="4129278" y="0"/>
          <a:ext cx="292" cy="584301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4271F-964B-4206-9243-0395CA613CD6}">
      <dsp:nvSpPr>
        <dsp:cNvPr id="0" name=""/>
        <dsp:cNvSpPr/>
      </dsp:nvSpPr>
      <dsp:spPr>
        <a:xfrm>
          <a:off x="4129278" y="2921508"/>
          <a:ext cx="2921508" cy="2921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24/7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>
              <a:latin typeface="Franklin Gothic Medium Cond" panose="020B0606030402020204" pitchFamily="34" charset="0"/>
            </a:rPr>
            <a:t>Water, toilet, road, </a:t>
          </a:r>
          <a:endParaRPr lang="en-US" sz="3200" kern="120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>
              <a:latin typeface="Franklin Gothic Medium Cond" panose="020B0606030402020204" pitchFamily="34" charset="0"/>
            </a:rPr>
            <a:t>electricity</a:t>
          </a:r>
          <a:endParaRPr lang="en-US" sz="3200" kern="120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>
              <a:latin typeface="Franklin Gothic Medium Cond" panose="020B0606030402020204" pitchFamily="34" charset="0"/>
            </a:rPr>
            <a:t>Medcare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4129278" y="2921508"/>
        <a:ext cx="2921508" cy="2921508"/>
      </dsp:txXfrm>
    </dsp:sp>
    <dsp:sp modelId="{83821919-2468-4E3B-85E0-EB9071DB9E6E}">
      <dsp:nvSpPr>
        <dsp:cNvPr id="0" name=""/>
        <dsp:cNvSpPr/>
      </dsp:nvSpPr>
      <dsp:spPr>
        <a:xfrm>
          <a:off x="7051904" y="0"/>
          <a:ext cx="2921508" cy="292150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38FF1-5B47-4C80-BBED-4DEF90B066B7}">
      <dsp:nvSpPr>
        <dsp:cNvPr id="0" name=""/>
        <dsp:cNvSpPr/>
      </dsp:nvSpPr>
      <dsp:spPr>
        <a:xfrm>
          <a:off x="7051904" y="0"/>
          <a:ext cx="292" cy="584301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B388C-AD86-4D0C-BC3C-DE130B33F9D3}">
      <dsp:nvSpPr>
        <dsp:cNvPr id="0" name=""/>
        <dsp:cNvSpPr/>
      </dsp:nvSpPr>
      <dsp:spPr>
        <a:xfrm>
          <a:off x="7051904" y="2921508"/>
          <a:ext cx="2921508" cy="2921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>
              <a:latin typeface="Franklin Gothic Medium Cond" panose="020B0606030402020204" pitchFamily="34" charset="0"/>
            </a:rPr>
            <a:t>Jobs</a:t>
          </a:r>
          <a:endParaRPr lang="en-US" sz="4100" kern="120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1 member in each house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Skill India + make in India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7051904" y="2921508"/>
        <a:ext cx="2921508" cy="29215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041BB-1ABF-4050-BFA0-4F48932B265A}">
      <dsp:nvSpPr>
        <dsp:cNvPr id="0" name=""/>
        <dsp:cNvSpPr/>
      </dsp:nvSpPr>
      <dsp:spPr>
        <a:xfrm>
          <a:off x="1220362" y="0"/>
          <a:ext cx="2930652" cy="293065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EF49E-4DB9-4A2D-BA20-FA29E2384155}">
      <dsp:nvSpPr>
        <dsp:cNvPr id="0" name=""/>
        <dsp:cNvSpPr/>
      </dsp:nvSpPr>
      <dsp:spPr>
        <a:xfrm>
          <a:off x="1220362" y="0"/>
          <a:ext cx="293" cy="586130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2634CF-21DA-420B-B09F-722C784C68F7}">
      <dsp:nvSpPr>
        <dsp:cNvPr id="0" name=""/>
        <dsp:cNvSpPr/>
      </dsp:nvSpPr>
      <dsp:spPr>
        <a:xfrm>
          <a:off x="1220362" y="2930652"/>
          <a:ext cx="2930652" cy="2930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>
              <a:latin typeface="Franklin Gothic Medium Cond" panose="020B0606030402020204" pitchFamily="34" charset="0"/>
            </a:rPr>
            <a:t>Edu</a:t>
          </a:r>
          <a:endParaRPr lang="en-US" sz="37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1 SSC school within 5 </a:t>
          </a:r>
          <a:r>
            <a:rPr lang="en-US" sz="2900" kern="1200" dirty="0" err="1" smtClean="0">
              <a:latin typeface="Franklin Gothic Medium Cond" panose="020B0606030402020204" pitchFamily="34" charset="0"/>
            </a:rPr>
            <a:t>kms</a:t>
          </a:r>
          <a:r>
            <a:rPr lang="en-US" sz="2900" kern="1200" dirty="0" smtClean="0">
              <a:latin typeface="Franklin Gothic Medium Cond" panose="020B0606030402020204" pitchFamily="34" charset="0"/>
            </a:rPr>
            <a:t>.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1220362" y="2930652"/>
        <a:ext cx="2930652" cy="2930652"/>
      </dsp:txXfrm>
    </dsp:sp>
    <dsp:sp modelId="{18664849-45A1-403E-83A4-521A55DB8508}">
      <dsp:nvSpPr>
        <dsp:cNvPr id="0" name=""/>
        <dsp:cNvSpPr/>
      </dsp:nvSpPr>
      <dsp:spPr>
        <a:xfrm>
          <a:off x="4152138" y="0"/>
          <a:ext cx="2930652" cy="293065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E5DA5-9C5C-4BE3-B941-80D1088C6AF8}">
      <dsp:nvSpPr>
        <dsp:cNvPr id="0" name=""/>
        <dsp:cNvSpPr/>
      </dsp:nvSpPr>
      <dsp:spPr>
        <a:xfrm>
          <a:off x="4152138" y="0"/>
          <a:ext cx="293" cy="586130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3ED3AE-FDB3-4F7C-B55D-DE6D22E9C637}">
      <dsp:nvSpPr>
        <dsp:cNvPr id="0" name=""/>
        <dsp:cNvSpPr/>
      </dsp:nvSpPr>
      <dsp:spPr>
        <a:xfrm>
          <a:off x="4152138" y="2930652"/>
          <a:ext cx="2930652" cy="2930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>
              <a:latin typeface="Franklin Gothic Medium Cond" panose="020B0606030402020204" pitchFamily="34" charset="0"/>
            </a:rPr>
            <a:t>Agro</a:t>
          </a:r>
          <a:endParaRPr lang="en-US" sz="37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>
              <a:latin typeface="Franklin Gothic Medium Cond" panose="020B0606030402020204" pitchFamily="34" charset="0"/>
            </a:rPr>
            <a:t>Improve irrigation</a:t>
          </a:r>
          <a:endParaRPr lang="en-US" sz="29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Value addition (food processing)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4152138" y="2930652"/>
        <a:ext cx="2930652" cy="2930652"/>
      </dsp:txXfrm>
    </dsp:sp>
    <dsp:sp modelId="{F7121905-74C3-46EE-A37E-143AD3781AC0}">
      <dsp:nvSpPr>
        <dsp:cNvPr id="0" name=""/>
        <dsp:cNvSpPr/>
      </dsp:nvSpPr>
      <dsp:spPr>
        <a:xfrm>
          <a:off x="7083913" y="0"/>
          <a:ext cx="2930652" cy="293065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A1B8-1BAB-4C5E-8A9A-D4F07CF38394}">
      <dsp:nvSpPr>
        <dsp:cNvPr id="0" name=""/>
        <dsp:cNvSpPr/>
      </dsp:nvSpPr>
      <dsp:spPr>
        <a:xfrm>
          <a:off x="7083913" y="0"/>
          <a:ext cx="293" cy="586130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6AB6F4-7588-479B-AFEC-897E955B1FC5}">
      <dsp:nvSpPr>
        <dsp:cNvPr id="0" name=""/>
        <dsp:cNvSpPr/>
      </dsp:nvSpPr>
      <dsp:spPr>
        <a:xfrm>
          <a:off x="7083913" y="2930652"/>
          <a:ext cx="2930652" cy="2930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>
              <a:latin typeface="Franklin Gothic Medium Cond" panose="020B0606030402020204" pitchFamily="34" charset="0"/>
            </a:rPr>
            <a:t>IT</a:t>
          </a:r>
          <a:endParaRPr lang="en-US" sz="37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>
              <a:latin typeface="Franklin Gothic Medium Cond" panose="020B0606030402020204" pitchFamily="34" charset="0"/>
            </a:rPr>
            <a:t>Internet for All</a:t>
          </a:r>
          <a:endParaRPr lang="en-US" sz="29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NOFN: 2.5 lakh villages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7083913" y="2930652"/>
        <a:ext cx="2930652" cy="293065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A6D81-2C14-4691-AA9C-FCE0D27DA5AB}">
      <dsp:nvSpPr>
        <dsp:cNvPr id="0" name=""/>
        <dsp:cNvSpPr/>
      </dsp:nvSpPr>
      <dsp:spPr>
        <a:xfrm>
          <a:off x="6545" y="650074"/>
          <a:ext cx="3358008" cy="134320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Demand by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78147" y="650074"/>
        <a:ext cx="2014805" cy="1343203"/>
      </dsp:txXfrm>
    </dsp:sp>
    <dsp:sp modelId="{8F3A4860-59B1-47DF-BAC7-7719D28586A2}">
      <dsp:nvSpPr>
        <dsp:cNvPr id="0" name=""/>
        <dsp:cNvSpPr/>
      </dsp:nvSpPr>
      <dsp:spPr>
        <a:xfrm>
          <a:off x="2928013" y="764246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Population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3485442" y="764246"/>
        <a:ext cx="1672289" cy="1114858"/>
      </dsp:txXfrm>
    </dsp:sp>
    <dsp:sp modelId="{12CB5D4D-707A-43F3-A60D-0FCF23F3A99C}">
      <dsp:nvSpPr>
        <dsp:cNvPr id="0" name=""/>
        <dsp:cNvSpPr/>
      </dsp:nvSpPr>
      <dsp:spPr>
        <a:xfrm>
          <a:off x="5324960" y="764246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2014986"/>
            <a:satOff val="3793"/>
            <a:lumOff val="57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2014986"/>
              <a:satOff val="3793"/>
              <a:lumOff val="5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High growth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5882389" y="764246"/>
        <a:ext cx="1672289" cy="1114858"/>
      </dsp:txXfrm>
    </dsp:sp>
    <dsp:sp modelId="{F365AC5E-1CEA-489F-B62C-350CA61EAFB0}">
      <dsp:nvSpPr>
        <dsp:cNvPr id="0" name=""/>
        <dsp:cNvSpPr/>
      </dsp:nvSpPr>
      <dsp:spPr>
        <a:xfrm>
          <a:off x="6545" y="2181326"/>
          <a:ext cx="3358008" cy="1343203"/>
        </a:xfrm>
        <a:prstGeom prst="chevron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High pressure on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78147" y="2181326"/>
        <a:ext cx="2014805" cy="1343203"/>
      </dsp:txXfrm>
    </dsp:sp>
    <dsp:sp modelId="{8EEE3BC0-6D9D-4FC2-9450-1A4A3DCCFD7B}">
      <dsp:nvSpPr>
        <dsp:cNvPr id="0" name=""/>
        <dsp:cNvSpPr/>
      </dsp:nvSpPr>
      <dsp:spPr>
        <a:xfrm>
          <a:off x="2928013" y="2295498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4029971"/>
            <a:satOff val="7586"/>
            <a:lumOff val="114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4029971"/>
              <a:satOff val="7586"/>
              <a:lumOff val="1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Transport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3485442" y="2295498"/>
        <a:ext cx="1672289" cy="1114858"/>
      </dsp:txXfrm>
    </dsp:sp>
    <dsp:sp modelId="{AE5EFB60-29A8-42FB-9878-C687F300661A}">
      <dsp:nvSpPr>
        <dsp:cNvPr id="0" name=""/>
        <dsp:cNvSpPr/>
      </dsp:nvSpPr>
      <dsp:spPr>
        <a:xfrm>
          <a:off x="5324960" y="2295498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6044956"/>
            <a:satOff val="11379"/>
            <a:lumOff val="172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6044956"/>
              <a:satOff val="11379"/>
              <a:lumOff val="17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Energy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5882389" y="2295498"/>
        <a:ext cx="1672289" cy="1114858"/>
      </dsp:txXfrm>
    </dsp:sp>
    <dsp:sp modelId="{94A5DBF9-9ECC-45E3-A619-20A6B69E6A4E}">
      <dsp:nvSpPr>
        <dsp:cNvPr id="0" name=""/>
        <dsp:cNvSpPr/>
      </dsp:nvSpPr>
      <dsp:spPr>
        <a:xfrm>
          <a:off x="7721906" y="2295498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8059942"/>
            <a:satOff val="15173"/>
            <a:lumOff val="229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8059942"/>
              <a:satOff val="15173"/>
              <a:lumOff val="2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Communication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8279335" y="2295498"/>
        <a:ext cx="1672289" cy="1114858"/>
      </dsp:txXfrm>
    </dsp:sp>
    <dsp:sp modelId="{7347532F-EDB9-4873-9379-5A53C1BE37F2}">
      <dsp:nvSpPr>
        <dsp:cNvPr id="0" name=""/>
        <dsp:cNvSpPr/>
      </dsp:nvSpPr>
      <dsp:spPr>
        <a:xfrm>
          <a:off x="6545" y="3712578"/>
          <a:ext cx="3358008" cy="1343203"/>
        </a:xfrm>
        <a:prstGeom prst="chevron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If Poor infra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78147" y="3712578"/>
        <a:ext cx="2014805" cy="1343203"/>
      </dsp:txXfrm>
    </dsp:sp>
    <dsp:sp modelId="{58A5F41C-8C8E-4A83-B94D-1061C329F10D}">
      <dsp:nvSpPr>
        <dsp:cNvPr id="0" name=""/>
        <dsp:cNvSpPr/>
      </dsp:nvSpPr>
      <dsp:spPr>
        <a:xfrm>
          <a:off x="2928013" y="3826750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10074927"/>
            <a:satOff val="18966"/>
            <a:lumOff val="28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074927"/>
              <a:satOff val="18966"/>
              <a:lumOff val="28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GDP  bottleneck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3485442" y="3826750"/>
        <a:ext cx="1672289" cy="1114858"/>
      </dsp:txXfrm>
    </dsp:sp>
    <dsp:sp modelId="{88EA88A9-23DE-4767-9F3E-3AFE0A3A41CD}">
      <dsp:nvSpPr>
        <dsp:cNvPr id="0" name=""/>
        <dsp:cNvSpPr/>
      </dsp:nvSpPr>
      <dsp:spPr>
        <a:xfrm>
          <a:off x="5324960" y="3826750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12089912"/>
            <a:satOff val="22759"/>
            <a:lumOff val="344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2089912"/>
              <a:satOff val="22759"/>
              <a:lumOff val="34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Poverty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5882389" y="3826750"/>
        <a:ext cx="1672289" cy="1114858"/>
      </dsp:txXfrm>
    </dsp:sp>
    <dsp:sp modelId="{2D775DF2-77F4-493D-8B33-20570EDEC38A}">
      <dsp:nvSpPr>
        <dsp:cNvPr id="0" name=""/>
        <dsp:cNvSpPr/>
      </dsp:nvSpPr>
      <dsp:spPr>
        <a:xfrm>
          <a:off x="7721906" y="3826750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Essential service expensive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8279335" y="3826750"/>
        <a:ext cx="1672289" cy="11148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D94A4-D332-44E8-9F23-99E65AD1F35C}">
      <dsp:nvSpPr>
        <dsp:cNvPr id="0" name=""/>
        <dsp:cNvSpPr/>
      </dsp:nvSpPr>
      <dsp:spPr>
        <a:xfrm>
          <a:off x="1350" y="0"/>
          <a:ext cx="3510413" cy="58314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latin typeface="Franklin Gothic Medium Cond" panose="020B0606030402020204" pitchFamily="34" charset="0"/>
            </a:rPr>
            <a:t>Planning</a:t>
          </a:r>
          <a:endParaRPr lang="en-US" sz="5600" kern="1200" dirty="0">
            <a:latin typeface="Franklin Gothic Medium Cond" panose="020B0606030402020204" pitchFamily="34" charset="0"/>
          </a:endParaRPr>
        </a:p>
      </dsp:txBody>
      <dsp:txXfrm>
        <a:off x="1350" y="0"/>
        <a:ext cx="3510413" cy="1749437"/>
      </dsp:txXfrm>
    </dsp:sp>
    <dsp:sp modelId="{D14756C8-131A-430D-A4BE-052BC2E179B5}">
      <dsp:nvSpPr>
        <dsp:cNvPr id="0" name=""/>
        <dsp:cNvSpPr/>
      </dsp:nvSpPr>
      <dsp:spPr>
        <a:xfrm>
          <a:off x="352391" y="1749437"/>
          <a:ext cx="2808330" cy="37904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To ensure Development of all regions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34644" y="1831690"/>
        <a:ext cx="2643824" cy="3625941"/>
      </dsp:txXfrm>
    </dsp:sp>
    <dsp:sp modelId="{3AE74091-4261-4A9C-ACF4-1E78CFDAC902}">
      <dsp:nvSpPr>
        <dsp:cNvPr id="0" name=""/>
        <dsp:cNvSpPr/>
      </dsp:nvSpPr>
      <dsp:spPr>
        <a:xfrm>
          <a:off x="3775044" y="0"/>
          <a:ext cx="3510413" cy="58314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latin typeface="Franklin Gothic Medium Cond" panose="020B0606030402020204" pitchFamily="34" charset="0"/>
            </a:rPr>
            <a:t>Contracting</a:t>
          </a:r>
          <a:endParaRPr lang="en-US" sz="5600" kern="1200" dirty="0">
            <a:latin typeface="Franklin Gothic Medium Cond" panose="020B0606030402020204" pitchFamily="34" charset="0"/>
          </a:endParaRPr>
        </a:p>
      </dsp:txBody>
      <dsp:txXfrm>
        <a:off x="3775044" y="0"/>
        <a:ext cx="3510413" cy="1749437"/>
      </dsp:txXfrm>
    </dsp:sp>
    <dsp:sp modelId="{06BF011A-D2D9-4C76-8771-05282C1D5319}">
      <dsp:nvSpPr>
        <dsp:cNvPr id="0" name=""/>
        <dsp:cNvSpPr/>
      </dsp:nvSpPr>
      <dsp:spPr>
        <a:xfrm>
          <a:off x="4126085" y="1751145"/>
          <a:ext cx="2808330" cy="1758264"/>
        </a:xfrm>
        <a:prstGeom prst="roundRect">
          <a:avLst>
            <a:gd name="adj" fmla="val 1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>
              <a:latin typeface="Franklin Gothic Medium Cond" panose="020B0606030402020204" pitchFamily="34" charset="0"/>
            </a:rPr>
            <a:t>Self..X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Inefficient 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Fiscal deficit</a:t>
          </a:r>
          <a:endParaRPr lang="en-US" sz="2900" kern="1200"/>
        </a:p>
      </dsp:txBody>
      <dsp:txXfrm>
        <a:off x="4177583" y="1802643"/>
        <a:ext cx="2705334" cy="1655268"/>
      </dsp:txXfrm>
    </dsp:sp>
    <dsp:sp modelId="{FBDCA9FC-A149-43C5-9B34-595DEBFD63E0}">
      <dsp:nvSpPr>
        <dsp:cNvPr id="0" name=""/>
        <dsp:cNvSpPr/>
      </dsp:nvSpPr>
      <dsp:spPr>
        <a:xfrm>
          <a:off x="4126085" y="3779911"/>
          <a:ext cx="2808330" cy="1758264"/>
        </a:xfrm>
        <a:prstGeom prst="roundRect">
          <a:avLst>
            <a:gd name="adj" fmla="val 1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Complex PPP agreements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177583" y="3831409"/>
        <a:ext cx="2705334" cy="1655268"/>
      </dsp:txXfrm>
    </dsp:sp>
    <dsp:sp modelId="{DCDE61D2-CCAC-4C68-8514-58D8BF4A3B36}">
      <dsp:nvSpPr>
        <dsp:cNvPr id="0" name=""/>
        <dsp:cNvSpPr/>
      </dsp:nvSpPr>
      <dsp:spPr>
        <a:xfrm>
          <a:off x="7548738" y="0"/>
          <a:ext cx="3510413" cy="58314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latin typeface="Franklin Gothic Medium Cond" panose="020B0606030402020204" pitchFamily="34" charset="0"/>
            </a:rPr>
            <a:t>Regulating</a:t>
          </a:r>
          <a:endParaRPr lang="en-US" sz="5600" kern="1200" dirty="0">
            <a:latin typeface="Franklin Gothic Medium Cond" panose="020B0606030402020204" pitchFamily="34" charset="0"/>
          </a:endParaRPr>
        </a:p>
      </dsp:txBody>
      <dsp:txXfrm>
        <a:off x="7548738" y="0"/>
        <a:ext cx="3510413" cy="1749437"/>
      </dsp:txXfrm>
    </dsp:sp>
    <dsp:sp modelId="{FE1FBFA0-B9AB-4A09-A48C-92565164730F}">
      <dsp:nvSpPr>
        <dsp:cNvPr id="0" name=""/>
        <dsp:cNvSpPr/>
      </dsp:nvSpPr>
      <dsp:spPr>
        <a:xfrm>
          <a:off x="7899779" y="1749437"/>
          <a:ext cx="2808330" cy="3790447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To prevent market failures &amp; monopolies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7982032" y="1831690"/>
        <a:ext cx="2643824" cy="36259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B4B6-B659-4B5A-85F7-C92BA598CA06}">
      <dsp:nvSpPr>
        <dsp:cNvPr id="0" name=""/>
        <dsp:cNvSpPr/>
      </dsp:nvSpPr>
      <dsp:spPr>
        <a:xfrm>
          <a:off x="648766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C749-BC07-4032-8E35-A5700D35FEE7}">
      <dsp:nvSpPr>
        <dsp:cNvPr id="0" name=""/>
        <dsp:cNvSpPr/>
      </dsp:nvSpPr>
      <dsp:spPr>
        <a:xfrm>
          <a:off x="794156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5448C-0133-4E5B-A3B1-DC12CDD5CE5C}">
      <dsp:nvSpPr>
        <dsp:cNvPr id="0" name=""/>
        <dsp:cNvSpPr/>
      </dsp:nvSpPr>
      <dsp:spPr>
        <a:xfrm>
          <a:off x="794156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Self study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Stalled projects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PPP Reforms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E-Tolling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Infra finance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94156" y="3111337"/>
        <a:ext cx="2752806" cy="2704246"/>
      </dsp:txXfrm>
    </dsp:sp>
    <dsp:sp modelId="{E11DB6AE-5EEF-4CA5-BC52-987EEBE264C4}">
      <dsp:nvSpPr>
        <dsp:cNvPr id="0" name=""/>
        <dsp:cNvSpPr/>
      </dsp:nvSpPr>
      <dsp:spPr>
        <a:xfrm>
          <a:off x="648766" y="0"/>
          <a:ext cx="2907792" cy="5815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Road/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Infra.Finance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48766" y="0"/>
        <a:ext cx="2907792" cy="581558"/>
      </dsp:txXfrm>
    </dsp:sp>
    <dsp:sp modelId="{CBA146E3-72DF-47B8-8B2A-8266CB876017}">
      <dsp:nvSpPr>
        <dsp:cNvPr id="0" name=""/>
        <dsp:cNvSpPr/>
      </dsp:nvSpPr>
      <dsp:spPr>
        <a:xfrm>
          <a:off x="411327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4097-FBD7-4BA2-A11C-0A63231DEFC9}">
      <dsp:nvSpPr>
        <dsp:cNvPr id="0" name=""/>
        <dsp:cNvSpPr/>
      </dsp:nvSpPr>
      <dsp:spPr>
        <a:xfrm>
          <a:off x="4258665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E927-2DA7-49CB-8272-AC6C1E0BC0B4}">
      <dsp:nvSpPr>
        <dsp:cNvPr id="0" name=""/>
        <dsp:cNvSpPr/>
      </dsp:nvSpPr>
      <dsp:spPr>
        <a:xfrm>
          <a:off x="4258665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Rail Budget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Debroy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Reforms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Public investment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258665" y="3111337"/>
        <a:ext cx="2752806" cy="2704246"/>
      </dsp:txXfrm>
    </dsp:sp>
    <dsp:sp modelId="{B358BAAD-6C1D-4F64-BD3B-BE7F7ADC40F0}">
      <dsp:nvSpPr>
        <dsp:cNvPr id="0" name=""/>
        <dsp:cNvSpPr/>
      </dsp:nvSpPr>
      <dsp:spPr>
        <a:xfrm>
          <a:off x="4113275" y="0"/>
          <a:ext cx="2907792" cy="58155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Railways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13275" y="0"/>
        <a:ext cx="2907792" cy="581558"/>
      </dsp:txXfrm>
    </dsp:sp>
    <dsp:sp modelId="{D7C7EA35-F318-4431-A25D-A8129C896D9D}">
      <dsp:nvSpPr>
        <dsp:cNvPr id="0" name=""/>
        <dsp:cNvSpPr/>
      </dsp:nvSpPr>
      <dsp:spPr>
        <a:xfrm>
          <a:off x="757778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C866E-9A58-4C49-9BD6-D57F085C9C3E}">
      <dsp:nvSpPr>
        <dsp:cNvPr id="0" name=""/>
        <dsp:cNvSpPr/>
      </dsp:nvSpPr>
      <dsp:spPr>
        <a:xfrm>
          <a:off x="7723174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8F7F4-4323-4819-BB8C-C903DF78828C}">
      <dsp:nvSpPr>
        <dsp:cNvPr id="0" name=""/>
        <dsp:cNvSpPr/>
      </dsp:nvSpPr>
      <dsp:spPr>
        <a:xfrm>
          <a:off x="7723174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challenges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Policy reforms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723174" y="3111337"/>
        <a:ext cx="2752806" cy="2704246"/>
      </dsp:txXfrm>
    </dsp:sp>
    <dsp:sp modelId="{4A6AF214-1997-431B-91B9-B26CF3C9ABE9}">
      <dsp:nvSpPr>
        <dsp:cNvPr id="0" name=""/>
        <dsp:cNvSpPr/>
      </dsp:nvSpPr>
      <dsp:spPr>
        <a:xfrm>
          <a:off x="7577785" y="0"/>
          <a:ext cx="2907792" cy="58155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Aviation/Shipping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577785" y="0"/>
        <a:ext cx="2907792" cy="5815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FE5D5-FB71-4995-9253-9193881C03A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C2C94-7B5B-44A9-948C-C3E1EC1B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89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environmentally sustainable infrastructure= inclusive growth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2C94-7B5B-44A9-948C-C3E1EC1B49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7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Build, Own, Operate and Transfer (BOOT) basis.</a:t>
            </a:r>
          </a:p>
          <a:p>
            <a:r>
              <a:rPr lang="en-US" dirty="0" smtClean="0"/>
              <a:t>SPV / JV formed</a:t>
            </a:r>
          </a:p>
          <a:p>
            <a:r>
              <a:rPr lang="en-US" dirty="0" smtClean="0"/>
              <a:t>Private company given “concession” to build a public utility asset (road, bridge, dam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F67E0-A082-4EF6-8045-FD77F6D669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10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 / highway / airport / electricity</a:t>
            </a:r>
          </a:p>
          <a:p>
            <a:r>
              <a:rPr lang="en-US" dirty="0" smtClean="0"/>
              <a:t>Income flow = user charges</a:t>
            </a:r>
          </a:p>
          <a:p>
            <a:r>
              <a:rPr lang="en-US" dirty="0" smtClean="0"/>
              <a:t>Economy slowdown = collection </a:t>
            </a:r>
          </a:p>
          <a:p>
            <a:r>
              <a:rPr lang="en-US" dirty="0" smtClean="0"/>
              <a:t>Contractor Hopes to renegotiate with banks for loan restructuring and Government to ▲ user fees.</a:t>
            </a:r>
          </a:p>
          <a:p>
            <a:r>
              <a:rPr lang="en-US" dirty="0" smtClean="0"/>
              <a:t>did not happen.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2C94-7B5B-44A9-948C-C3E1EC1B49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5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Companies that borrow too much and are overleveraged are at the risk of becoming bankrupt if their business does poorly.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2C94-7B5B-44A9-948C-C3E1EC1B49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1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2C94-7B5B-44A9-948C-C3E1EC1B49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74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Accounting: present complex, hard to figure rate of return on a project</a:t>
            </a:r>
          </a:p>
          <a:p>
            <a:r>
              <a:rPr lang="en-US" dirty="0" smtClean="0"/>
              <a:t>Give subsidy to learn in private institutions.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4CB41-2B79-4D67-9839-9FE484BC90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1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4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08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6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5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27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3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4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914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9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24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97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22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98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67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8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2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5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92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47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17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C8ED2-9593-4984-B829-C4F1199E2F2F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10/summary-road-safety-transport-bill-2014-salient-features-provisions-penalties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08/economic-survey-ch11-ppp-reforms-3p-india-highway-nhai-industrial-corridors-dmic-dfc-diamond-quadrilateral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mrunal.org/2014/08/economic-survey-ch11-ppp-reforms-3p-india-highway-nhai-industrial-corridors-dmic-dfc-diamond-quadrilateral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gif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jpg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61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mrunal.org/2014/08/economic-survey-ch11-railway-budget-infrastructure-tariff-authority-biodiesel-biotoilets-fdi.htm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79.jp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78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10/space-tech-irnss-indian-regional-navigation-satellite-system-features-benefits.html" TargetMode="External"/><Relationship Id="rId2" Type="http://schemas.openxmlformats.org/officeDocument/2006/relationships/hyperlink" Target="http://mrunal.org/2014/10/infrastructure-aviation-sector-no-frills-airport-atf-tax-reforms-predatory-pricing-safety-rating.html" TargetMode="Externa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mrunal.org/2014/08/economic-survey-ch11-shipping-aviation-infrastructure-major-ports-india-star-alliance-greenfield-brownfield-airports.html" TargetMode="Externa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7" y="58390"/>
            <a:ext cx="6096851" cy="34294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6" y="3431318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190" y="564919"/>
            <a:ext cx="5563082" cy="53344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safety bill </a:t>
            </a:r>
            <a:r>
              <a:rPr lang="en-US" dirty="0" smtClean="0">
                <a:hlinkClick r:id="rId3"/>
              </a:rPr>
              <a:t>Article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692543"/>
            <a:ext cx="3089275" cy="251113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shipping canal between Palk bay and </a:t>
            </a:r>
            <a:r>
              <a:rPr lang="en-US" dirty="0" err="1"/>
              <a:t>Mannar</a:t>
            </a:r>
            <a:r>
              <a:rPr lang="en-US" dirty="0"/>
              <a:t> gulf to reduce time and fuel. </a:t>
            </a:r>
            <a:endParaRPr lang="en-US" dirty="0" smtClean="0"/>
          </a:p>
          <a:p>
            <a:r>
              <a:rPr lang="en-US" dirty="0" smtClean="0"/>
              <a:t>Anti</a:t>
            </a:r>
            <a:r>
              <a:rPr lang="en-US" dirty="0"/>
              <a:t>: will hurt biodiversity and religious sentiments.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Sethu</a:t>
            </a:r>
            <a:r>
              <a:rPr lang="en-US" dirty="0" smtClean="0"/>
              <a:t> </a:t>
            </a:r>
            <a:r>
              <a:rPr lang="en-US" dirty="0" err="1" smtClean="0"/>
              <a:t>Samudram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646" y="0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8274" y="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478"/>
            <a:ext cx="6096851" cy="34294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975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7" y="5839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6" y="3431318"/>
            <a:ext cx="6096851" cy="34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39" y="764971"/>
            <a:ext cx="1037333" cy="10081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41" y="764971"/>
            <a:ext cx="1037333" cy="1008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3" y="764971"/>
            <a:ext cx="1037333" cy="10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4" t="10802" r="1"/>
          <a:stretch/>
        </p:blipFill>
        <p:spPr>
          <a:xfrm>
            <a:off x="1252728" y="55846"/>
            <a:ext cx="6135624" cy="67112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59353" y="646330"/>
            <a:ext cx="3712513" cy="33221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various corridors- </a:t>
            </a:r>
            <a:r>
              <a:rPr lang="en-US" dirty="0">
                <a:hlinkClick r:id="rId3"/>
              </a:rPr>
              <a:t>Article 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C000"/>
                </a:solidFill>
              </a:rPr>
              <a:t>+IYB Page .492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427145"/>
              </p:ext>
            </p:extLst>
          </p:nvPr>
        </p:nvGraphicFramePr>
        <p:xfrm>
          <a:off x="838200" y="1021937"/>
          <a:ext cx="10515600" cy="46939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Golden Quadrilateral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Diamond quadrilateral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1999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2014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under NHAI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under Rail budget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To connect four main cities of India Delhi-Kolkata-Chennai-Mumbai. ~6000km length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To connect major metros through High Speed Rails.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(length wise, longest to shortest)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Kolkata-Chennai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Delhi Kolkata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Delhi Mumbai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Chennai Mumbai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Proposed routes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Mumbai-Ahmedabad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Howrah-</a:t>
                      </a:r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Haldia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New Delhi-Patna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Hydrabad</a:t>
                      </a: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-Chennai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Golden vs. Diamond quadrilateral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800592"/>
              </p:ext>
            </p:extLst>
          </p:nvPr>
        </p:nvGraphicFramePr>
        <p:xfrm>
          <a:off x="746760" y="1168241"/>
          <a:ext cx="10515600" cy="42672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Responsibility of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Connects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National Highways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Union Government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State capitals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Expressways (6-8 lane)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Union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Major</a:t>
                      </a:r>
                      <a:r>
                        <a:rPr lang="en-US" sz="2800" baseline="0" dirty="0" smtClean="0">
                          <a:latin typeface="Franklin Gothic Medium Cond" panose="020B0606030402020204" pitchFamily="34" charset="0"/>
                        </a:rPr>
                        <a:t> Cities e.g. Abad-Baroda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State highways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State Government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State Capital to District HQ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district roads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Zila</a:t>
                      </a: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 </a:t>
                      </a:r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Parishad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District HQ to tehsil and Blocks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village roads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Gram Panchayat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Villages to neighboring towns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NHAI functions, financing: </a:t>
            </a:r>
            <a:r>
              <a:rPr lang="en-US" dirty="0">
                <a:hlinkClick r:id="rId2"/>
              </a:rPr>
              <a:t>Article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212492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7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07216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PPP in Airport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3776" y="5393769"/>
            <a:ext cx="6628405" cy="1464231"/>
          </a:xfrm>
          <a:prstGeom prst="wedgeRoundRectCallout">
            <a:avLst>
              <a:gd name="adj1" fmla="val 548"/>
              <a:gd name="adj2" fmla="val -80818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start / rebuild something where</a:t>
            </a:r>
          </a:p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some work is done already.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8062" y="839104"/>
            <a:ext cx="2592460" cy="783193"/>
          </a:xfrm>
          <a:prstGeom prst="wedgeRoundRectCallout">
            <a:avLst>
              <a:gd name="adj1" fmla="val -6610"/>
              <a:gd name="adj2" fmla="val 99818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err="1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petipack</a:t>
            </a:r>
            <a:endParaRPr lang="en-US" sz="4000" dirty="0" smtClean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24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7F77B8-5E71-47FF-AC1B-F820E7A540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27F77B8-5E71-47FF-AC1B-F820E7A540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B9A77F-0552-4B74-9B12-38F276941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8B9A77F-0552-4B74-9B12-38F2769416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48806B-DDF8-4BA9-9699-9FB70751A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AB48806B-DDF8-4BA9-9699-9FB70751A9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75C81B-F280-44FF-A2BE-DBAA395B6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4275C81B-F280-44FF-A2BE-DBAA395B6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2DD4C3-3C29-4EA6-808C-930366F92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52DD4C3-3C29-4EA6-808C-930366F92C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5BADB6-4DFC-40D4-9451-C16F2B56B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205BADB6-4DFC-40D4-9451-C16F2B56B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0139FE-D97C-4D19-9001-9AB4F0D81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D60139FE-D97C-4D19-9001-9AB4F0D81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8B3A7E-9AAD-48BC-8E55-47DB390C8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188B3A7E-9AAD-48BC-8E55-47DB390C86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35D3F6-80D7-4E2B-9C96-22B98EB217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E35D3F6-80D7-4E2B-9C96-22B98EB217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C588D6-EA75-42F4-BC55-BB89605BF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5DC588D6-EA75-42F4-BC55-BB89605BF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137E1-35B9-400E-80C2-EF7AAE25E2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D29137E1-35B9-400E-80C2-EF7AAE25E2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31829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PPP in Airport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19" y="3883966"/>
            <a:ext cx="4573517" cy="2738285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 rot="3779185">
            <a:off x="2011681" y="2016579"/>
            <a:ext cx="1775828" cy="646331"/>
          </a:xfrm>
          <a:prstGeom prst="homePlate">
            <a:avLst/>
          </a:prstGeom>
          <a:solidFill>
            <a:srgbClr val="0070C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JV/SPV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 rot="2956821">
            <a:off x="7449864" y="801755"/>
            <a:ext cx="2053034" cy="1200329"/>
          </a:xfrm>
          <a:prstGeom prst="homePlate">
            <a:avLst/>
          </a:prstGeom>
          <a:solidFill>
            <a:srgbClr val="FF0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Debt</a:t>
            </a:r>
          </a:p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/Equity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0312" y="5393769"/>
            <a:ext cx="11111248" cy="1464231"/>
          </a:xfrm>
          <a:prstGeom prst="wedgeRoundRectCallout">
            <a:avLst>
              <a:gd name="adj1" fmla="val 548"/>
              <a:gd name="adj2" fmla="val -80818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BOOT model: Build, Own, operate, TRANSFER </a:t>
            </a:r>
          </a:p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(transfer to public authority, once </a:t>
            </a:r>
            <a:r>
              <a:rPr lang="en-US" sz="4000" dirty="0" err="1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cost+interest</a:t>
            </a:r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 recovered)</a:t>
            </a:r>
          </a:p>
        </p:txBody>
      </p:sp>
      <p:sp>
        <p:nvSpPr>
          <p:cNvPr id="3" name="Down Arrow 2"/>
          <p:cNvSpPr/>
          <p:nvPr/>
        </p:nvSpPr>
        <p:spPr>
          <a:xfrm>
            <a:off x="7818120" y="2368296"/>
            <a:ext cx="283464" cy="2167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8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ADB0EA-8DA1-4262-82DA-D818949F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4ADB0EA-8DA1-4262-82DA-D818949F3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5BADB6-4DFC-40D4-9451-C16F2B56B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205BADB6-4DFC-40D4-9451-C16F2B56B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0139FE-D97C-4D19-9001-9AB4F0D81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D60139FE-D97C-4D19-9001-9AB4F0D81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5234EA-9AB8-47E4-9CE5-41AEDC5AC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BA5234EA-9AB8-47E4-9CE5-41AEDC5AC5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121AFD-16BF-4FA7-8C1B-3CC0040D8B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0C121AFD-16BF-4FA7-8C1B-3CC0040D8B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8B89E1-1596-4907-8EE7-25A9479A7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978B89E1-1596-4907-8EE7-25A9479A72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E3A052-C0C7-4D41-B90B-23171F771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66E3A052-C0C7-4D41-B90B-23171F7717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D67D67-710B-437E-8BAD-9BB89A419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96D67D67-710B-437E-8BAD-9BB89A419F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01C0B0-AEC7-466F-AD78-1664AC28E2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501C0B0-AEC7-466F-AD78-1664AC28E2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561A3A-9006-4C9D-99BD-9DF42514EA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7C561A3A-9006-4C9D-99BD-9DF42514EA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B098E2-CAB5-46EB-8AFF-14448A74A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27B098E2-CAB5-46EB-8AFF-14448A74A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8A9D89-6DDD-4B81-8D88-7C1F87AD1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78A9D89-6DDD-4B81-8D88-7C1F87AD1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05EAE3-A562-42BB-942B-732F9900F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D505EAE3-A562-42BB-942B-732F9900F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B91DA2-D297-45FD-997A-117E4702B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4DB91DA2-D297-45FD-997A-117E4702B1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25355E-4EF2-483D-A767-218B734B5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E225355E-4EF2-483D-A767-218B734B57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11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 side (Govt.) 26%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Impose taxes, Customs </a:t>
            </a:r>
            <a:r>
              <a:rPr lang="en-US" dirty="0" smtClean="0"/>
              <a:t>checking</a:t>
            </a:r>
          </a:p>
          <a:p>
            <a:r>
              <a:rPr lang="en-US" dirty="0"/>
              <a:t>Fix user fees</a:t>
            </a:r>
          </a:p>
          <a:p>
            <a:r>
              <a:rPr lang="en-US" dirty="0" smtClean="0"/>
              <a:t>Security (Rs.130/passenger)</a:t>
            </a:r>
          </a:p>
          <a:p>
            <a:r>
              <a:rPr lang="en-US" dirty="0"/>
              <a:t>DGCA to give </a:t>
            </a:r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Build &amp; maintain the airport</a:t>
            </a:r>
          </a:p>
          <a:p>
            <a:r>
              <a:rPr lang="en-US" dirty="0" smtClean="0"/>
              <a:t>Water, sewage, sanitation, refueling, parking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Collect user fees</a:t>
            </a:r>
          </a:p>
          <a:p>
            <a:r>
              <a:rPr lang="en-US" dirty="0" smtClean="0"/>
              <a:t>Buy X-ray machine. CCTV etc.</a:t>
            </a:r>
          </a:p>
          <a:p>
            <a:r>
              <a:rPr lang="en-US" dirty="0" smtClean="0"/>
              <a:t>Entertain state guests in VIP lounge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Private side (GMR etc.)</a:t>
            </a:r>
          </a:p>
          <a:p>
            <a:r>
              <a:rPr lang="en-US" dirty="0" smtClean="0"/>
              <a:t>74%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360"/>
            <a:ext cx="2201863" cy="1650017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976113" y="2648309"/>
            <a:ext cx="3388111" cy="561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19" y="3648973"/>
            <a:ext cx="2209424" cy="2805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280" y="-473080"/>
            <a:ext cx="6259297" cy="763669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“NOT” ease of doing Biz: Clearances to run an airport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97562" y="5412747"/>
            <a:ext cx="3713925" cy="783193"/>
          </a:xfrm>
          <a:prstGeom prst="wedgeRoundRectCallout">
            <a:avLst>
              <a:gd name="adj1" fmla="val -99903"/>
              <a:gd name="adj2" fmla="val -16770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Commerce Min.</a:t>
            </a:r>
          </a:p>
        </p:txBody>
      </p:sp>
    </p:spTree>
    <p:extLst>
      <p:ext uri="{BB962C8B-B14F-4D97-AF65-F5344CB8AC3E}">
        <p14:creationId xmlns:p14="http://schemas.microsoft.com/office/powerpoint/2010/main" val="30393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213089"/>
            <a:ext cx="5410669" cy="6248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84" y="213089"/>
            <a:ext cx="3374136" cy="2249424"/>
          </a:xfrm>
          <a:prstGeom prst="rect">
            <a:avLst/>
          </a:prstGeom>
        </p:spPr>
      </p:pic>
      <p:pic>
        <p:nvPicPr>
          <p:cNvPr id="8" name="Picture 2" descr="Mario Draghi World Economic Forum 2013 cro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572857" cy="274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99" y="5074920"/>
            <a:ext cx="2674620" cy="1783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50" y="16827"/>
            <a:ext cx="2575949" cy="1747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427" y="4878325"/>
            <a:ext cx="1647573" cy="1979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800" y="2462513"/>
            <a:ext cx="3974294" cy="783193"/>
          </a:xfrm>
          <a:prstGeom prst="wedgeRoundRectCallout">
            <a:avLst>
              <a:gd name="adj1" fmla="val -275"/>
              <a:gd name="adj2" fmla="val -137647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Global Slowdown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" y="4422496"/>
            <a:ext cx="5658807" cy="2145268"/>
          </a:xfrm>
          <a:prstGeom prst="wedgeRoundRectCallout">
            <a:avLst>
              <a:gd name="adj1" fmla="val 68615"/>
              <a:gd name="adj2" fmla="val 30331"/>
              <a:gd name="adj3" fmla="val 16667"/>
            </a:avLst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Shipping, highway, airport, electricity</a:t>
            </a:r>
          </a:p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Revenue / User charges 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1625" y="241314"/>
            <a:ext cx="4494424" cy="1464231"/>
          </a:xfrm>
          <a:prstGeom prst="wedgeRoundRectCallout">
            <a:avLst>
              <a:gd name="adj1" fmla="val 65306"/>
              <a:gd name="adj2" fmla="val -20566"/>
              <a:gd name="adj3" fmla="val 16667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Banks not restructuring loan </a:t>
            </a:r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  <a:sym typeface="Wingdings" panose="05000000000000000000" pitchFamily="2" charset="2"/>
              </a:rPr>
              <a:t></a:t>
            </a:r>
            <a:endParaRPr lang="en-US" sz="4000" dirty="0" smtClean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2815" y="3123769"/>
            <a:ext cx="6475618" cy="1736646"/>
          </a:xfrm>
          <a:prstGeom prst="wedgeRoundRectCallout">
            <a:avLst>
              <a:gd name="adj1" fmla="val 25781"/>
              <a:gd name="adj2" fmla="val 84581"/>
              <a:gd name="adj3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Govt. not renegotiating contracts: deadline/user charges not changed</a:t>
            </a:r>
          </a:p>
          <a:p>
            <a:pPr marL="0" lvl="1"/>
            <a:r>
              <a:rPr lang="en-US" sz="32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+ environmental activism</a:t>
            </a:r>
          </a:p>
        </p:txBody>
      </p:sp>
    </p:spTree>
    <p:extLst>
      <p:ext uri="{BB962C8B-B14F-4D97-AF65-F5344CB8AC3E}">
        <p14:creationId xmlns:p14="http://schemas.microsoft.com/office/powerpoint/2010/main" val="15670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Mains GS3: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Infrastructure: Energy, Ports, Roads, Airports, Railways etc.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Investment Models</a:t>
            </a:r>
          </a:p>
        </p:txBody>
      </p:sp>
    </p:spTree>
    <p:extLst>
      <p:ext uri="{BB962C8B-B14F-4D97-AF65-F5344CB8AC3E}">
        <p14:creationId xmlns:p14="http://schemas.microsoft.com/office/powerpoint/2010/main" val="2437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4" y="132457"/>
            <a:ext cx="10524010" cy="65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4" y="205818"/>
            <a:ext cx="11766204" cy="55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410" y="1078992"/>
            <a:ext cx="5425345" cy="46177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5727" y="1234440"/>
            <a:ext cx="535491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4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679" y="2058010"/>
            <a:ext cx="5555686" cy="331866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“Give me a place to stand and with a lever I will move the whole world.” –</a:t>
            </a:r>
            <a:r>
              <a:rPr lang="en-US" dirty="0" smtClean="0"/>
              <a:t>Archimedes</a:t>
            </a:r>
          </a:p>
          <a:p>
            <a:r>
              <a:rPr lang="en-US" dirty="0" smtClean="0"/>
              <a:t>Leverage: the advantage gained by using a “LEVER”.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Ups &amp; downs part of </a:t>
            </a:r>
            <a:r>
              <a:rPr lang="en-US" dirty="0" err="1" smtClean="0"/>
              <a:t>biz.cycle</a:t>
            </a:r>
            <a:r>
              <a:rPr lang="en-US" dirty="0" smtClean="0"/>
              <a:t>, then why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monthly income target is Rs.1 lakh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2" y="681226"/>
            <a:ext cx="2270762" cy="2318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1" y="4541139"/>
            <a:ext cx="2316861" cy="23168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630171"/>
            <a:ext cx="2660904" cy="1838801"/>
          </a:xfrm>
          <a:prstGeom prst="upArrowCallou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 rickshaw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10,000 pm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4900" y="5699571"/>
            <a:ext cx="4517136" cy="990124"/>
          </a:xfrm>
          <a:prstGeom prst="upArrowCallou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9 rickshaw on EMI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43" y="444687"/>
            <a:ext cx="2270762" cy="2318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47" y="444686"/>
            <a:ext cx="2270762" cy="2318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51" y="444685"/>
            <a:ext cx="2270762" cy="2318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59" y="1840263"/>
            <a:ext cx="2270762" cy="23180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63" y="1840262"/>
            <a:ext cx="2270762" cy="23180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67" y="1840261"/>
            <a:ext cx="2270762" cy="2318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107" y="3469356"/>
            <a:ext cx="2270762" cy="23180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811" y="3469355"/>
            <a:ext cx="2270762" cy="23180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15" y="3469354"/>
            <a:ext cx="2270762" cy="23180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474" y="4953000"/>
            <a:ext cx="1905000" cy="190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978" y="292608"/>
            <a:ext cx="8067884" cy="45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2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Overleverage: Companies borrow </a:t>
            </a:r>
            <a:r>
              <a:rPr lang="en-US" dirty="0"/>
              <a:t>too much </a:t>
            </a:r>
            <a:r>
              <a:rPr lang="en-US" dirty="0" smtClean="0"/>
              <a:t>@risk of becoming </a:t>
            </a:r>
            <a:r>
              <a:rPr lang="en-US" dirty="0"/>
              <a:t>bankrupt if their business does poorly.</a:t>
            </a:r>
          </a:p>
          <a:p>
            <a:r>
              <a:rPr lang="en-US" dirty="0" smtClean="0"/>
              <a:t>Debt / equity =&gt; financial leverage. Indian companies ratio high.</a:t>
            </a:r>
          </a:p>
          <a:p>
            <a:r>
              <a:rPr lang="en-US" dirty="0" smtClean="0"/>
              <a:t>Interest coverage ratio (ICR)</a:t>
            </a:r>
          </a:p>
          <a:p>
            <a:r>
              <a:rPr lang="en-US" dirty="0"/>
              <a:t>3700 Indian </a:t>
            </a:r>
            <a:r>
              <a:rPr lang="en-US" dirty="0" smtClean="0"/>
              <a:t>cos have ICR &lt; 1 =&gt; they can’t interest payment.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Overleveraged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275193" y="4636008"/>
            <a:ext cx="3916807" cy="22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587" y="3953669"/>
            <a:ext cx="2028825" cy="119062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debt so large</a:t>
            </a:r>
          </a:p>
          <a:p>
            <a:r>
              <a:rPr lang="en-US" dirty="0" smtClean="0"/>
              <a:t>Profits gone to repay old loans.</a:t>
            </a:r>
          </a:p>
          <a:p>
            <a:r>
              <a:rPr lang="en-US" dirty="0"/>
              <a:t>Firm can’t et addl. Debt for future </a:t>
            </a:r>
            <a:r>
              <a:rPr lang="en-US" dirty="0" smtClean="0"/>
              <a:t>projects</a:t>
            </a:r>
          </a:p>
          <a:p>
            <a:r>
              <a:rPr lang="en-US" dirty="0"/>
              <a:t>80s: Japanese real estate boom same scene.</a:t>
            </a:r>
          </a:p>
          <a:p>
            <a:r>
              <a:rPr lang="en-US" dirty="0"/>
              <a:t>Most debt from banks=&gt; NPA</a:t>
            </a:r>
            <a:r>
              <a:rPr lang="en-US" dirty="0" smtClean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Debt </a:t>
            </a:r>
            <a:br>
              <a:rPr lang="en-US" dirty="0" smtClean="0"/>
            </a:br>
            <a:r>
              <a:rPr lang="en-US" dirty="0" smtClean="0"/>
              <a:t>Overhang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overleveraged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why did companies overleverage?</a:t>
            </a:r>
            <a:endParaRPr lang="en-US" dirty="0"/>
          </a:p>
        </p:txBody>
      </p:sp>
      <p:pic>
        <p:nvPicPr>
          <p:cNvPr id="5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659" y="2141538"/>
            <a:ext cx="5865141" cy="3299142"/>
          </a:xfrm>
          <a:prstGeom prst="rect">
            <a:avLst/>
          </a:prstGeom>
        </p:spPr>
      </p:pic>
      <p:graphicFrame>
        <p:nvGraphicFramePr>
          <p:cNvPr id="6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32776019"/>
              </p:ext>
            </p:extLst>
          </p:nvPr>
        </p:nvGraphicFramePr>
        <p:xfrm>
          <a:off x="6172200" y="1020763"/>
          <a:ext cx="5181600" cy="515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473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1DCAA0-C600-4179-912B-DC58539A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21DCAA0-C600-4179-912B-DC58539AB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38C777-4178-4D0D-88F2-A34F0273C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DC38C777-4178-4D0D-88F2-A34F0273C4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046F30-FC43-4608-A2E4-213551690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DA046F30-FC43-4608-A2E4-213551690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ED6E28-26AD-4D5F-9F77-9646D708B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BEED6E28-26AD-4D5F-9F77-9646D708B8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1FB026-068F-486F-93AD-6B7CCDA53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AA1FB026-068F-486F-93AD-6B7CCDA53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743715-164E-4D6D-ACE6-55661AD77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ED743715-164E-4D6D-ACE6-55661AD77D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If project fail =&gt; no penalty </a:t>
            </a:r>
          </a:p>
          <a:p>
            <a:r>
              <a:rPr lang="en-US" dirty="0" smtClean="0"/>
              <a:t>If bureaucrat renegotiates terms e.g.</a:t>
            </a:r>
          </a:p>
          <a:p>
            <a:pPr lvl="1"/>
            <a:r>
              <a:rPr lang="en-US" dirty="0" smtClean="0"/>
              <a:t>▲ User charges</a:t>
            </a:r>
          </a:p>
          <a:p>
            <a:pPr lvl="1"/>
            <a:r>
              <a:rPr lang="en-US" dirty="0" smtClean="0"/>
              <a:t>▼ Share to Government.</a:t>
            </a:r>
          </a:p>
          <a:p>
            <a:pPr lvl="1"/>
            <a:r>
              <a:rPr lang="en-US" dirty="0"/>
              <a:t>▲ </a:t>
            </a:r>
            <a:r>
              <a:rPr lang="en-US" dirty="0" smtClean="0"/>
              <a:t>deadline for project completion</a:t>
            </a:r>
          </a:p>
          <a:p>
            <a:r>
              <a:rPr lang="en-US" dirty="0" smtClean="0"/>
              <a:t>BUT Revamp =&gt; </a:t>
            </a:r>
            <a:r>
              <a:rPr lang="en-US" dirty="0"/>
              <a:t>graft investigation, CAG  / media /PIL </a:t>
            </a:r>
            <a:r>
              <a:rPr lang="en-US" dirty="0" smtClean="0"/>
              <a:t>scrutiny.</a:t>
            </a:r>
            <a:endParaRPr lang="en-US" dirty="0"/>
          </a:p>
          <a:p>
            <a:r>
              <a:rPr lang="en-US" dirty="0" smtClean="0"/>
              <a:t>2G/coal =&gt; reluctance to clear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Bureaucrats reluctant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Q. Problem </a:t>
            </a:r>
            <a:r>
              <a:rPr lang="en-US" dirty="0"/>
              <a:t>of stalled infrastructure projects in India, is a manifestation of </a:t>
            </a:r>
            <a:r>
              <a:rPr lang="en-US" dirty="0">
                <a:solidFill>
                  <a:srgbClr val="FFC000"/>
                </a:solidFill>
              </a:rPr>
              <a:t>market </a:t>
            </a:r>
            <a:r>
              <a:rPr lang="en-US" dirty="0" smtClean="0">
                <a:solidFill>
                  <a:srgbClr val="FFC000"/>
                </a:solidFill>
              </a:rPr>
              <a:t>failure &amp; </a:t>
            </a:r>
            <a:r>
              <a:rPr lang="en-US" dirty="0">
                <a:solidFill>
                  <a:srgbClr val="FFC000"/>
                </a:solidFill>
              </a:rPr>
              <a:t>regulatory failure</a:t>
            </a:r>
            <a:r>
              <a:rPr lang="en-US" dirty="0"/>
              <a:t>. Discuss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Market</a:t>
            </a:r>
            <a:r>
              <a:rPr lang="en-US" dirty="0"/>
              <a:t>: overleveraged firms, "too big to fail" </a:t>
            </a:r>
            <a:r>
              <a:rPr lang="en-US" dirty="0" smtClean="0"/>
              <a:t>mentality, internalization of politics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rgbClr val="92D050"/>
                </a:solidFill>
              </a:rPr>
              <a:t>Regulatory</a:t>
            </a:r>
            <a:r>
              <a:rPr lang="en-US" dirty="0"/>
              <a:t>: Lowest bidder / highest sharer, Stable policy on EIA/Environment clearance, reluctant bureaucrats, exit </a:t>
            </a:r>
            <a:r>
              <a:rPr lang="en-US" dirty="0" smtClean="0"/>
              <a:t>mechanism cumbersome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Mains/Interview: Road &amp; infra.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25" y="2809081"/>
            <a:ext cx="3028950" cy="32956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2022  - 1947 = 75 years of India's independence.</a:t>
            </a:r>
          </a:p>
          <a:p>
            <a:pPr fontAlgn="ctr"/>
            <a:r>
              <a:rPr lang="en-US" dirty="0"/>
              <a:t>Union + State = team India, will implement following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Amrut</a:t>
            </a:r>
            <a:r>
              <a:rPr lang="en-US" dirty="0" smtClean="0"/>
              <a:t> </a:t>
            </a:r>
            <a:r>
              <a:rPr lang="en-US" dirty="0" err="1" smtClean="0"/>
              <a:t>Mahotsav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27106"/>
            <a:ext cx="4654098" cy="310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8176" y="3032557"/>
            <a:ext cx="1904428" cy="990124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Slowdown in 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Economy</a:t>
            </a:r>
            <a:endParaRPr lang="en-US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42" y="313465"/>
            <a:ext cx="1857925" cy="2021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35878" y="5347731"/>
            <a:ext cx="3918086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Doesn’t modify PPP contract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OR Wants BRIBES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OR takes no action due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to judicial / media scrutiny</a:t>
            </a:r>
            <a:endParaRPr lang="en-US" sz="2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27" y="4767995"/>
            <a:ext cx="2557190" cy="1916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35" y="2767007"/>
            <a:ext cx="2347722" cy="23477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8176" y="3814313"/>
            <a:ext cx="1733550" cy="1414463"/>
          </a:xfrm>
          <a:prstGeom prst="down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Can’t finish 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Project on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deadline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87827" y="3810136"/>
            <a:ext cx="2124837" cy="1414463"/>
          </a:xfrm>
          <a:prstGeom prst="down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Want  higher toll 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to keep same 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profit margin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7144" y="3045042"/>
            <a:ext cx="1945520" cy="895826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Environment 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clearance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4939" y="1952612"/>
            <a:ext cx="3099026" cy="990124"/>
          </a:xfrm>
          <a:prstGeom prst="upArrowCallou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</a:rPr>
              <a:t>Reform: 3P-India to make better PPP contracts</a:t>
            </a:r>
            <a:endParaRPr lang="en-US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0351" y="2241530"/>
            <a:ext cx="2524506" cy="99012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Overleveraged firms bided for PPP projects</a:t>
            </a:r>
            <a:endParaRPr lang="en-US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7256" y="4755801"/>
            <a:ext cx="2676708" cy="612934"/>
          </a:xfrm>
          <a:prstGeom prst="upArrowCallout">
            <a:avLst/>
          </a:prstGeom>
          <a:solidFill>
            <a:srgbClr val="FF99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</a:rPr>
              <a:t>Bank NPA increased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141464"/>
            <a:ext cx="3071813" cy="230385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budget 2014: 500 cr. To setup</a:t>
            </a:r>
          </a:p>
          <a:p>
            <a:r>
              <a:rPr lang="en-US" dirty="0" smtClean="0"/>
              <a:t>Last update: March 2015- cabinet deferred decision because Jaitley out of town.</a:t>
            </a:r>
          </a:p>
          <a:p>
            <a:r>
              <a:rPr lang="en-US" dirty="0" smtClean="0"/>
              <a:t>3P India inst. To make better contracts for PPP projects</a:t>
            </a:r>
          </a:p>
          <a:p>
            <a:r>
              <a:rPr lang="en-US" dirty="0" smtClean="0"/>
              <a:t>Example: Traffic trigger, Re-equilibrium discount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3P-India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Infra-PPP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7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1.cdn.autoevolution.com/images/news/how-to-avoid-traffic-jams-35319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26" y="1107416"/>
            <a:ext cx="4215257" cy="282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1183" y="138473"/>
            <a:ext cx="4139142" cy="92333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</a:rPr>
              <a:t>Traffic Trigger</a:t>
            </a:r>
            <a:endParaRPr lang="en-US" sz="5400" dirty="0">
              <a:solidFill>
                <a:schemeClr val="accent3">
                  <a:lumMod val="50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2943" y="3913632"/>
            <a:ext cx="5526065" cy="990124"/>
          </a:xfrm>
          <a:prstGeom prst="down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More traffic=&gt; expand highway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901" y="5031557"/>
            <a:ext cx="5526065" cy="646331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To ensure minimum service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4927" y="1166351"/>
            <a:ext cx="3081401" cy="1838801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Re-equilibrium </a:t>
            </a:r>
            <a:r>
              <a:rPr lang="en-US" sz="3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discount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2696" y="3231065"/>
            <a:ext cx="5099304" cy="212365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Reduce toll fees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for not improving service</a:t>
            </a:r>
            <a:endParaRPr lang="en-US" sz="4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 rot="20250577">
            <a:off x="5338688" y="2232175"/>
            <a:ext cx="3045774" cy="70158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Franklin Gothic Medium Cond" panose="020B0606030402020204" pitchFamily="34" charset="0"/>
              </a:rPr>
              <a:t>OTHERWISE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24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403475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India uniform rate….X</a:t>
            </a:r>
          </a:p>
          <a:p>
            <a:r>
              <a:rPr lang="en-US" dirty="0" smtClean="0"/>
              <a:t>Overcharging, underreporting</a:t>
            </a:r>
            <a:r>
              <a:rPr lang="en-US" dirty="0" smtClean="0">
                <a:solidFill>
                  <a:srgbClr val="FFC000"/>
                </a:solidFill>
              </a:rPr>
              <a:t>: 88k crores lost.</a:t>
            </a:r>
          </a:p>
          <a:p>
            <a:r>
              <a:rPr lang="en-US" dirty="0" smtClean="0"/>
              <a:t>Congestion @toll booth: </a:t>
            </a:r>
            <a:r>
              <a:rPr lang="en-US" dirty="0" smtClean="0">
                <a:solidFill>
                  <a:srgbClr val="FFC000"/>
                </a:solidFill>
              </a:rPr>
              <a:t>60 k crores lost. (IIM-C)</a:t>
            </a:r>
          </a:p>
          <a:p>
            <a:r>
              <a:rPr lang="en-US" dirty="0" smtClean="0"/>
              <a:t>Indian highways  Management Company ltd. to manage E-tolling</a:t>
            </a:r>
          </a:p>
          <a:p>
            <a:r>
              <a:rPr lang="en-US" dirty="0" smtClean="0"/>
              <a:t>Revenues =&gt; escrow account. (no underreporting /cheating possible)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Toll</a:t>
            </a:r>
            <a:br>
              <a:rPr lang="en-US" dirty="0" smtClean="0"/>
            </a:br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(RFID) </a:t>
            </a:r>
            <a:r>
              <a:rPr lang="en-US" dirty="0" err="1" smtClean="0"/>
              <a:t>Fastag</a:t>
            </a:r>
            <a:r>
              <a:rPr lang="en-US" dirty="0" smtClean="0"/>
              <a:t>=&gt; ICICI prepaid</a:t>
            </a:r>
          </a:p>
          <a:p>
            <a:r>
              <a:rPr lang="en-US" dirty="0" smtClean="0"/>
              <a:t>NH8: Mumbai to Delhi 26 toll plaza</a:t>
            </a:r>
            <a:endParaRPr lang="en-US" dirty="0"/>
          </a:p>
        </p:txBody>
      </p:sp>
      <p:pic>
        <p:nvPicPr>
          <p:cNvPr id="1026" name="Picture 2" descr="Electronic Toll Boot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342900"/>
            <a:ext cx="8931668" cy="591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Toll</a:t>
            </a:r>
            <a:br>
              <a:rPr lang="en-US" dirty="0" smtClean="0"/>
            </a:br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0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403475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2010</a:t>
            </a:r>
            <a:r>
              <a:rPr lang="en-US" dirty="0"/>
              <a:t>: </a:t>
            </a:r>
            <a:r>
              <a:rPr lang="en-US" dirty="0" err="1"/>
              <a:t>Nilekani</a:t>
            </a:r>
            <a:r>
              <a:rPr lang="en-US" dirty="0"/>
              <a:t> recommends RFID  Radio freq. identification </a:t>
            </a:r>
          </a:p>
          <a:p>
            <a:r>
              <a:rPr lang="en-US" dirty="0"/>
              <a:t>2014: Started from April</a:t>
            </a:r>
          </a:p>
          <a:p>
            <a:r>
              <a:rPr lang="en-US" dirty="0" smtClean="0"/>
              <a:t>Compulsory </a:t>
            </a:r>
            <a:r>
              <a:rPr lang="en-US" dirty="0"/>
              <a:t>for new highway projects</a:t>
            </a:r>
          </a:p>
          <a:p>
            <a:r>
              <a:rPr lang="en-US" dirty="0" smtClean="0"/>
              <a:t>Installed </a:t>
            </a:r>
            <a:r>
              <a:rPr lang="en-US" dirty="0"/>
              <a:t>at </a:t>
            </a:r>
            <a:r>
              <a:rPr lang="en-US" dirty="0" smtClean="0"/>
              <a:t>55+ </a:t>
            </a:r>
            <a:r>
              <a:rPr lang="en-US" dirty="0"/>
              <a:t>toll plazas </a:t>
            </a:r>
            <a:r>
              <a:rPr lang="en-US" dirty="0" smtClean="0"/>
              <a:t>@ </a:t>
            </a:r>
            <a:r>
              <a:rPr lang="en-US" dirty="0"/>
              <a:t>Haryana, Rajasthan, </a:t>
            </a:r>
            <a:r>
              <a:rPr lang="en-US" dirty="0" smtClean="0"/>
              <a:t>MP, </a:t>
            </a:r>
            <a:r>
              <a:rPr lang="en-US" dirty="0"/>
              <a:t>Gujarat </a:t>
            </a:r>
            <a:r>
              <a:rPr lang="en-US" dirty="0" smtClean="0"/>
              <a:t>&amp; Maharashtra.</a:t>
            </a:r>
          </a:p>
          <a:p>
            <a:r>
              <a:rPr lang="en-US" dirty="0" smtClean="0"/>
              <a:t>But awareness very low. Not many using it.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Toll</a:t>
            </a:r>
            <a:br>
              <a:rPr lang="en-US" dirty="0" smtClean="0"/>
            </a:br>
            <a:r>
              <a:rPr lang="en-US" dirty="0" smtClean="0"/>
              <a:t>Timeline?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2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21806"/>
            <a:ext cx="3054350" cy="305435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Contractor = Development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Contractor = maintenance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will use substandard material to increase profits</a:t>
            </a:r>
          </a:p>
          <a:p>
            <a:r>
              <a:rPr lang="en-US" dirty="0" smtClean="0"/>
              <a:t>Solution: same contractor be responsible for both Development and maintenance.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projects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Private infra. (585)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Stalled projects (7L Cr.)</a:t>
            </a:r>
          </a:p>
          <a:p>
            <a:r>
              <a:rPr lang="en-US" dirty="0" smtClean="0"/>
              <a:t>Mfg.</a:t>
            </a:r>
          </a:p>
          <a:p>
            <a:r>
              <a:rPr lang="en-US" dirty="0" smtClean="0"/>
              <a:t>Mining</a:t>
            </a:r>
          </a:p>
          <a:p>
            <a:r>
              <a:rPr lang="en-US" dirty="0" smtClean="0"/>
              <a:t>electricity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Stalled projects</a:t>
            </a:r>
            <a:r>
              <a:rPr lang="en-US" dirty="0" smtClean="0"/>
              <a:t>: (1.8L Cr.)</a:t>
            </a:r>
            <a:endParaRPr lang="en-US" dirty="0"/>
          </a:p>
          <a:p>
            <a:r>
              <a:rPr lang="en-US" dirty="0" smtClean="0"/>
              <a:t>Infra</a:t>
            </a:r>
          </a:p>
          <a:p>
            <a:r>
              <a:rPr lang="en-US" dirty="0" smtClean="0"/>
              <a:t>Airport Development</a:t>
            </a:r>
          </a:p>
          <a:p>
            <a:r>
              <a:rPr lang="en-US" dirty="0" smtClean="0"/>
              <a:t>Road </a:t>
            </a:r>
            <a:endParaRPr lang="en-US" dirty="0"/>
          </a:p>
          <a:p>
            <a:r>
              <a:rPr lang="en-US" dirty="0" smtClean="0"/>
              <a:t>shipping.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Public (181)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  <p:pic>
        <p:nvPicPr>
          <p:cNvPr id="10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7" y="5240433"/>
            <a:ext cx="1892808" cy="1261872"/>
          </a:xfrm>
        </p:spPr>
      </p:pic>
    </p:spTree>
    <p:extLst>
      <p:ext uri="{BB962C8B-B14F-4D97-AF65-F5344CB8AC3E}">
        <p14:creationId xmlns:p14="http://schemas.microsoft.com/office/powerpoint/2010/main" val="3976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Private infra.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Credit bubble of overleveraged firms</a:t>
            </a:r>
          </a:p>
          <a:p>
            <a:r>
              <a:rPr lang="en-US" dirty="0"/>
              <a:t>Can’t </a:t>
            </a:r>
            <a:r>
              <a:rPr lang="en-US" dirty="0" err="1"/>
              <a:t>renego</a:t>
            </a:r>
            <a:r>
              <a:rPr lang="en-US" dirty="0"/>
              <a:t>. PPP</a:t>
            </a:r>
          </a:p>
          <a:p>
            <a:r>
              <a:rPr lang="en-US" dirty="0" smtClean="0"/>
              <a:t>Electricity</a:t>
            </a:r>
            <a:r>
              <a:rPr lang="en-US" dirty="0"/>
              <a:t>: lack of coal supply</a:t>
            </a:r>
          </a:p>
          <a:p>
            <a:r>
              <a:rPr lang="en-US" dirty="0" smtClean="0"/>
              <a:t>Macroeconomic slowdown: Less demand- less revenue.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Regulatory clearance not given on time</a:t>
            </a:r>
          </a:p>
          <a:p>
            <a:r>
              <a:rPr lang="en-US" dirty="0" smtClean="0"/>
              <a:t>State vs. union clearances.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Public Projects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7" y="5240433"/>
            <a:ext cx="1892808" cy="1261872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</p:spTree>
    <p:extLst>
      <p:ext uri="{BB962C8B-B14F-4D97-AF65-F5344CB8AC3E}">
        <p14:creationId xmlns:p14="http://schemas.microsoft.com/office/powerpoint/2010/main" val="203145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662981"/>
              </p:ext>
            </p:extLst>
          </p:nvPr>
        </p:nvGraphicFramePr>
        <p:xfrm>
          <a:off x="173736" y="914400"/>
          <a:ext cx="11180064" cy="584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Amrut</a:t>
            </a:r>
            <a:r>
              <a:rPr lang="en-US" dirty="0" smtClean="0"/>
              <a:t> </a:t>
            </a:r>
            <a:r>
              <a:rPr lang="en-US" dirty="0" err="1" smtClean="0"/>
              <a:t>Mahotsav</a:t>
            </a:r>
            <a:r>
              <a:rPr lang="en-US" dirty="0" smtClean="0"/>
              <a:t> 2022: 6 pillars (1-3)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24669" r="13998"/>
          <a:stretch/>
        </p:blipFill>
        <p:spPr>
          <a:xfrm>
            <a:off x="9231293" y="953174"/>
            <a:ext cx="2889369" cy="2356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1621">
            <a:off x="8805152" y="3470217"/>
            <a:ext cx="3259776" cy="147482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077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88D71A-648F-44DD-AB13-A919BBF16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8C88D71A-648F-44DD-AB13-A919BBF160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6913C94-F466-4759-93BF-04F4333B1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36913C94-F466-4759-93BF-04F4333B12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389A78-0977-4CC3-A716-AA568E6DD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35389A78-0977-4CC3-A716-AA568E6DD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04CC06-F303-4EE8-8EBC-F2369AC3A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5E04CC06-F303-4EE8-8EBC-F2369AC3AB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82D714-77C0-49B9-B34B-33AD3252F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9B82D714-77C0-49B9-B34B-33AD3252F1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64271F-964B-4206-9243-0395CA613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E264271F-964B-4206-9243-0395CA613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438FF1-5B47-4C80-BBED-4DEF90B06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55438FF1-5B47-4C80-BBED-4DEF90B06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821919-2468-4E3B-85E0-EB9071DB9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83821919-2468-4E3B-85E0-EB9071DB9E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0B388C-AD86-4D0C-BC3C-DE130B33F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8B0B388C-AD86-4D0C-BC3C-DE130B33F9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Independent Renegotiation Committee</a:t>
            </a:r>
            <a:r>
              <a:rPr lang="gu-IN" dirty="0"/>
              <a:t>: </a:t>
            </a:r>
            <a:r>
              <a:rPr lang="en-US" dirty="0" smtClean="0"/>
              <a:t>to revamp PPP contracts.</a:t>
            </a:r>
          </a:p>
          <a:p>
            <a:r>
              <a:rPr lang="en-US" dirty="0" smtClean="0"/>
              <a:t>Ease of doing biz.= faster clearance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endParaRPr lang="en-US" dirty="0" smtClean="0">
              <a:solidFill>
                <a:srgbClr val="FFC00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Survey</a:t>
            </a:r>
            <a:br>
              <a:rPr lang="en-US" smtClean="0"/>
            </a:br>
            <a:r>
              <a:rPr lang="en-US" smtClean="0"/>
              <a:t>Solutions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Stalled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47436"/>
            <a:ext cx="3089275" cy="3018940"/>
          </a:xfrm>
        </p:spPr>
      </p:pic>
    </p:spTree>
    <p:extLst>
      <p:ext uri="{BB962C8B-B14F-4D97-AF65-F5344CB8AC3E}">
        <p14:creationId xmlns:p14="http://schemas.microsoft.com/office/powerpoint/2010/main" val="131498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307606"/>
            <a:ext cx="3054350" cy="2482750"/>
          </a:xfr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 / airport Development projects</a:t>
            </a:r>
          </a:p>
          <a:p>
            <a:r>
              <a:rPr lang="en-US" dirty="0" smtClean="0"/>
              <a:t>Bidder who agrees to share highest % with Government, gets contract</a:t>
            </a:r>
          </a:p>
          <a:p>
            <a:r>
              <a:rPr lang="en-US" dirty="0" smtClean="0"/>
              <a:t>No conditions on customer service.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service??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5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968464"/>
            <a:ext cx="3054350" cy="3161034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Ultra mega power projects (UMPP)</a:t>
            </a:r>
          </a:p>
          <a:p>
            <a:r>
              <a:rPr lang="en-US" dirty="0"/>
              <a:t>Local Coal </a:t>
            </a:r>
            <a:r>
              <a:rPr lang="en-US" dirty="0" smtClean="0"/>
              <a:t>▼ </a:t>
            </a:r>
            <a:r>
              <a:rPr lang="en-US" dirty="0"/>
              <a:t>(</a:t>
            </a:r>
            <a:r>
              <a:rPr lang="en-US" dirty="0" err="1" smtClean="0"/>
              <a:t>envi</a:t>
            </a:r>
            <a:r>
              <a:rPr lang="en-US" dirty="0" smtClean="0"/>
              <a:t>. </a:t>
            </a:r>
            <a:r>
              <a:rPr lang="en-US" dirty="0"/>
              <a:t>+ </a:t>
            </a:r>
            <a:r>
              <a:rPr lang="en-US" dirty="0" smtClean="0"/>
              <a:t>cyclones + </a:t>
            </a:r>
            <a:r>
              <a:rPr lang="en-US" dirty="0" err="1" smtClean="0"/>
              <a:t>labour</a:t>
            </a:r>
            <a:r>
              <a:rPr lang="en-US" dirty="0" smtClean="0"/>
              <a:t> unrest)</a:t>
            </a:r>
            <a:endParaRPr lang="en-US" dirty="0"/>
          </a:p>
          <a:p>
            <a:r>
              <a:rPr lang="en-US" dirty="0"/>
              <a:t>Foreign coal import ▲</a:t>
            </a:r>
          </a:p>
          <a:p>
            <a:r>
              <a:rPr lang="en-US" dirty="0" smtClean="0"/>
              <a:t>Rupee ▼ (Fed tapering)</a:t>
            </a:r>
          </a:p>
          <a:p>
            <a:r>
              <a:rPr lang="en-US" dirty="0" smtClean="0"/>
              <a:t>End result= unviable biz. Coz </a:t>
            </a:r>
            <a:r>
              <a:rPr lang="en-US" dirty="0"/>
              <a:t>can’t ▲ user </a:t>
            </a:r>
            <a:r>
              <a:rPr lang="en-US" dirty="0" smtClean="0"/>
              <a:t>fees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Power/</a:t>
            </a:r>
            <a:br>
              <a:rPr lang="en-US" dirty="0" smtClean="0"/>
            </a:br>
            <a:r>
              <a:rPr lang="en-US" dirty="0" smtClean="0"/>
              <a:t>Electricity</a:t>
            </a:r>
            <a:br>
              <a:rPr lang="en-US" dirty="0" smtClean="0"/>
            </a:br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58317"/>
            <a:ext cx="3089275" cy="319717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PPP contracts- link user fees &amp; Government share with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Inflation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uel prices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Exchange rates.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Power/</a:t>
            </a:r>
            <a:br>
              <a:rPr lang="en-US" dirty="0" smtClean="0"/>
            </a:br>
            <a:r>
              <a:rPr lang="en-US" dirty="0" smtClean="0"/>
              <a:t>Electricity</a:t>
            </a:r>
            <a:br>
              <a:rPr lang="en-US" dirty="0" smtClean="0"/>
            </a:br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7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Electricity project:</a:t>
            </a:r>
            <a:r>
              <a:rPr lang="en-US" dirty="0" smtClean="0"/>
              <a:t> Reverse bidding; Efficiency + Capacity parameters.</a:t>
            </a:r>
            <a:r>
              <a:rPr lang="en-US" dirty="0" smtClean="0">
                <a:solidFill>
                  <a:srgbClr val="FFC000"/>
                </a:solidFill>
              </a:rPr>
              <a:t> (More under Coal auction L7/P2.pptx)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Least present value of revenue (LPVR) contract </a:t>
            </a:r>
            <a:r>
              <a:rPr lang="en-US" dirty="0" smtClean="0"/>
              <a:t>=&gt; prevents opportunistic bidding by overleveraged firms.</a:t>
            </a:r>
            <a:endParaRPr lang="gu-IN" dirty="0" smtClean="0"/>
          </a:p>
          <a:p>
            <a:r>
              <a:rPr lang="en-US" dirty="0" smtClean="0"/>
              <a:t>if </a:t>
            </a:r>
            <a:r>
              <a:rPr lang="en-US" dirty="0"/>
              <a:t>failed then Reform bankruptcy and exit </a:t>
            </a:r>
            <a:r>
              <a:rPr lang="en-US" dirty="0" smtClean="0"/>
              <a:t>mechanisms, let healthier firms takeover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 projects</a:t>
            </a:r>
            <a:endParaRPr lang="en-US" dirty="0"/>
          </a:p>
        </p:txBody>
      </p:sp>
      <p:pic>
        <p:nvPicPr>
          <p:cNvPr id="7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58317"/>
            <a:ext cx="3089275" cy="3197179"/>
          </a:xfrm>
        </p:spPr>
      </p:pic>
    </p:spTree>
    <p:extLst>
      <p:ext uri="{BB962C8B-B14F-4D97-AF65-F5344CB8AC3E}">
        <p14:creationId xmlns:p14="http://schemas.microsoft.com/office/powerpoint/2010/main" val="273885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SEBI: Convert Debt to equity for viable projects. (REF:</a:t>
            </a:r>
            <a:r>
              <a:rPr lang="en-US" dirty="0" smtClean="0">
                <a:solidFill>
                  <a:srgbClr val="FFC000"/>
                </a:solidFill>
              </a:rPr>
              <a:t> L2/P1.pptx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Convert debt to Long term </a:t>
            </a:r>
            <a:r>
              <a:rPr lang="en-US" dirty="0" smtClean="0">
                <a:solidFill>
                  <a:srgbClr val="FFC000"/>
                </a:solidFill>
              </a:rPr>
              <a:t>bullet bonds</a:t>
            </a:r>
          </a:p>
          <a:p>
            <a:pPr lvl="1"/>
            <a:r>
              <a:rPr lang="en-US" dirty="0" smtClean="0"/>
              <a:t>Can’t be redeemed early</a:t>
            </a:r>
          </a:p>
          <a:p>
            <a:pPr lvl="1"/>
            <a:r>
              <a:rPr lang="en-US" dirty="0" smtClean="0"/>
              <a:t>(Principal +interest) paid @maturity</a:t>
            </a:r>
          </a:p>
          <a:p>
            <a:r>
              <a:rPr lang="en-US" dirty="0" smtClean="0"/>
              <a:t>Long </a:t>
            </a:r>
            <a:r>
              <a:rPr lang="en-US" dirty="0"/>
              <a:t>term infra. </a:t>
            </a:r>
            <a:r>
              <a:rPr lang="en-US" dirty="0" smtClean="0"/>
              <a:t>Project, NHAI=&gt; </a:t>
            </a:r>
            <a:r>
              <a:rPr lang="en-US" dirty="0"/>
              <a:t>insurance, pension firms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Promote </a:t>
            </a:r>
            <a:r>
              <a:rPr lang="en-US" dirty="0"/>
              <a:t>REITs, INVITS, </a:t>
            </a:r>
            <a:r>
              <a:rPr lang="en-US" dirty="0" err="1"/>
              <a:t>Muni.bonds</a:t>
            </a:r>
            <a:r>
              <a:rPr lang="en-US" dirty="0"/>
              <a:t>, IDF etc.</a:t>
            </a:r>
            <a:r>
              <a:rPr lang="en-US" dirty="0">
                <a:solidFill>
                  <a:srgbClr val="FFC000"/>
                </a:solidFill>
              </a:rPr>
              <a:t> (more in urban </a:t>
            </a:r>
            <a:r>
              <a:rPr lang="en-US" dirty="0" err="1">
                <a:solidFill>
                  <a:srgbClr val="FFC000"/>
                </a:solidFill>
              </a:rPr>
              <a:t>infra.lecture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35580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Budget 2015 provisions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4295"/>
            <a:ext cx="2194560" cy="32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E62FF7-D838-4924-A050-90D1829A6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CE62FF7-D838-4924-A050-90D1829A65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77C8780-3415-4901-88EC-C36C23172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877C8780-3415-4901-88EC-C36C231721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D66EF8-F808-4AAB-B950-3410BFBF5D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DAD66EF8-F808-4AAB-B950-3410BFBF5D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D23E1FF-7E48-4F36-A4A9-0D4B469A0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FD23E1FF-7E48-4F36-A4A9-0D4B469A0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3F7B9C-1CE3-4597-86AB-E877F0BB1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233F7B9C-1CE3-4597-86AB-E877F0BB1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Q. Suggest the ways to </a:t>
            </a:r>
            <a:r>
              <a:rPr lang="en-US" dirty="0" smtClean="0">
                <a:solidFill>
                  <a:srgbClr val="FFC000"/>
                </a:solidFill>
              </a:rPr>
              <a:t>revamp PPP </a:t>
            </a:r>
            <a:r>
              <a:rPr lang="en-US" dirty="0">
                <a:solidFill>
                  <a:srgbClr val="FFC000"/>
                </a:solidFill>
              </a:rPr>
              <a:t>contracts </a:t>
            </a:r>
            <a:r>
              <a:rPr lang="en-US" dirty="0" smtClean="0">
                <a:solidFill>
                  <a:srgbClr val="FFC000"/>
                </a:solidFill>
              </a:rPr>
              <a:t>&amp; regulatory framework </a:t>
            </a:r>
            <a:r>
              <a:rPr lang="en-US" dirty="0" smtClean="0"/>
              <a:t>to address the issue of Infrastructure slowdown in India.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User </a:t>
            </a:r>
            <a:r>
              <a:rPr lang="en-US" dirty="0"/>
              <a:t>charges link with inflation, exchange rates etc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E-tolling =&gt; escrow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same co. for construction &amp; maintenance.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LPVR to prevent overleveraged firms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Finance: Bankruptcy</a:t>
            </a:r>
            <a:r>
              <a:rPr lang="en-US" dirty="0"/>
              <a:t>, quick exit, bullet bonds, debt to equity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3P-India, independent </a:t>
            </a:r>
            <a:r>
              <a:rPr lang="en-US" dirty="0" err="1"/>
              <a:t>renego</a:t>
            </a:r>
            <a:r>
              <a:rPr lang="en-US" dirty="0"/>
              <a:t>. </a:t>
            </a:r>
            <a:r>
              <a:rPr lang="en-US" dirty="0" smtClean="0"/>
              <a:t>Committee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 / Interview: Road &amp; infra.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032429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British legacy: WHO? When? Where?</a:t>
            </a:r>
          </a:p>
          <a:p>
            <a:r>
              <a:rPr lang="en-US" dirty="0" smtClean="0"/>
              <a:t>Rail budget: Acworth Committee?</a:t>
            </a:r>
            <a:endParaRPr lang="en-US" dirty="0"/>
          </a:p>
          <a:p>
            <a:r>
              <a:rPr lang="en-US" dirty="0" smtClean="0"/>
              <a:t>Types of gauges- width, length</a:t>
            </a:r>
          </a:p>
          <a:p>
            <a:r>
              <a:rPr lang="en-US" dirty="0"/>
              <a:t>Types of </a:t>
            </a:r>
            <a:r>
              <a:rPr lang="en-US" dirty="0" smtClean="0"/>
              <a:t>Trains-speed, area</a:t>
            </a:r>
          </a:p>
          <a:p>
            <a:r>
              <a:rPr lang="en-US" dirty="0" smtClean="0"/>
              <a:t>Environment: Biodiesel, </a:t>
            </a:r>
            <a:r>
              <a:rPr lang="en-US" dirty="0" err="1" smtClean="0"/>
              <a:t>Biotoilets</a:t>
            </a:r>
            <a:r>
              <a:rPr lang="en-US" dirty="0" smtClean="0"/>
              <a:t>, Green Curtain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Railways</a:t>
            </a:r>
            <a:br>
              <a:rPr lang="en-US" dirty="0" smtClean="0"/>
            </a:br>
            <a:r>
              <a:rPr lang="en-US" dirty="0">
                <a:hlinkClick r:id="rId2"/>
              </a:rPr>
              <a:t>Article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277890"/>
              </p:ext>
            </p:extLst>
          </p:nvPr>
        </p:nvGraphicFramePr>
        <p:xfrm>
          <a:off x="118872" y="914400"/>
          <a:ext cx="11234928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Amrut</a:t>
            </a:r>
            <a:r>
              <a:rPr lang="en-US" dirty="0" smtClean="0"/>
              <a:t> </a:t>
            </a:r>
            <a:r>
              <a:rPr lang="en-US" dirty="0" err="1" smtClean="0"/>
              <a:t>Mahotsav</a:t>
            </a:r>
            <a:r>
              <a:rPr lang="en-US" dirty="0" smtClean="0"/>
              <a:t> 2022: 6 pillars (2-6)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7990">
            <a:off x="94891" y="483080"/>
            <a:ext cx="4252823" cy="2392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87990">
            <a:off x="94890" y="2875293"/>
            <a:ext cx="4252823" cy="23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B1EF49E-4DB9-4A2D-BA20-FA29E2384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EB1EF49E-4DB9-4A2D-BA20-FA29E2384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D041BB-1ABF-4050-BFA0-4F48932B2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20D041BB-1ABF-4050-BFA0-4F48932B26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2634CF-21DA-420B-B09F-722C784C6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262634CF-21DA-420B-B09F-722C784C6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664849-45A1-403E-83A4-521A55DB8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18664849-45A1-403E-83A4-521A55DB8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3E5DA5-9C5C-4BE3-B941-80D1088C6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43E5DA5-9C5C-4BE3-B941-80D1088C6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3ED3AE-FDB3-4F7C-B55D-DE6D22E9C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193ED3AE-FDB3-4F7C-B55D-DE6D22E9C6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7121905-74C3-46EE-A37E-143AD3781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F7121905-74C3-46EE-A37E-143AD3781A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BAA1B8-1BAB-4C5E-8A9A-D4F07CF38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15BAA1B8-1BAB-4C5E-8A9A-D4F07CF38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6AB6F4-7588-479B-AFEC-897E955B1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966AB6F4-7588-479B-AFEC-897E955B1F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Ch.26: transport</a:t>
            </a:r>
          </a:p>
          <a:p>
            <a:r>
              <a:rPr lang="en-US" dirty="0" smtClean="0"/>
              <a:t>827: Rail zones (non-UPSC)</a:t>
            </a:r>
          </a:p>
          <a:p>
            <a:r>
              <a:rPr lang="en-US" dirty="0" smtClean="0"/>
              <a:t>828: Rail PSUs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77" y="2191512"/>
            <a:ext cx="2514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574257"/>
            <a:ext cx="3089275" cy="1765299"/>
          </a:xfr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fontAlgn="ctr"/>
            <a:r>
              <a:rPr lang="en-US" dirty="0" err="1"/>
              <a:t>Udhampur-Katra</a:t>
            </a:r>
            <a:r>
              <a:rPr lang="en-US" dirty="0"/>
              <a:t> broad gauge.</a:t>
            </a:r>
          </a:p>
          <a:p>
            <a:pPr fontAlgn="ctr"/>
            <a:r>
              <a:rPr lang="en-US" dirty="0"/>
              <a:t>Meghalaya gets first rail connectivity.</a:t>
            </a:r>
          </a:p>
          <a:p>
            <a:pPr fontAlgn="ctr"/>
            <a:r>
              <a:rPr lang="en-US" dirty="0"/>
              <a:t>Study for High speed Bullet Trains on Mumbai-Ahmedabad corridor, part of Diamond Quadrilateral network.</a:t>
            </a:r>
          </a:p>
          <a:p>
            <a:pPr fontAlgn="ctr"/>
            <a:r>
              <a:rPr lang="en-US" dirty="0"/>
              <a:t>Next Generation e-ticketing(</a:t>
            </a:r>
            <a:r>
              <a:rPr lang="en-US" dirty="0" err="1"/>
              <a:t>NgeT</a:t>
            </a:r>
            <a:r>
              <a:rPr lang="en-US" dirty="0"/>
              <a:t>) application. By Central Railway Information Centre (CRIS)</a:t>
            </a:r>
          </a:p>
          <a:p>
            <a:pPr fontAlgn="ctr"/>
            <a:r>
              <a:rPr lang="en-US" dirty="0"/>
              <a:t>Premium special trains under the dynamic fare system</a:t>
            </a:r>
          </a:p>
          <a:p>
            <a:pPr fontAlgn="ctr"/>
            <a:r>
              <a:rPr lang="en-US" dirty="0"/>
              <a:t>roof top solar plants.</a:t>
            </a:r>
          </a:p>
          <a:p>
            <a:pPr fontAlgn="ctr"/>
            <a:r>
              <a:rPr lang="en-US" dirty="0" err="1"/>
              <a:t>Wifi</a:t>
            </a:r>
            <a:r>
              <a:rPr lang="en-US" dirty="0"/>
              <a:t> @Bengaluru and Delhi.</a:t>
            </a:r>
          </a:p>
          <a:p>
            <a:pPr fontAlgn="ctr"/>
            <a:r>
              <a:rPr lang="en-US" dirty="0"/>
              <a:t>E-catering service by Indian Railways Catering and Tourism Corporation</a:t>
            </a:r>
          </a:p>
          <a:p>
            <a:pPr fontAlgn="ctr"/>
            <a:r>
              <a:rPr lang="en-US" dirty="0" err="1"/>
              <a:t>MoU</a:t>
            </a:r>
            <a:r>
              <a:rPr lang="en-US" dirty="0"/>
              <a:t> with China for training personnel in heavy haul ops, higher speed, rail university</a:t>
            </a:r>
          </a:p>
          <a:p>
            <a:pPr fontAlgn="ctr"/>
            <a:r>
              <a:rPr lang="en-US" dirty="0"/>
              <a:t>Coal transport projects @Jharkhand, Odisha, and Chhattisgarh</a:t>
            </a:r>
          </a:p>
          <a:p>
            <a:pPr fontAlgn="ctr"/>
            <a:r>
              <a:rPr lang="en-US" dirty="0"/>
              <a:t>Semi-high speed trains at 160/200 </a:t>
            </a:r>
            <a:r>
              <a:rPr lang="en-US" dirty="0" err="1"/>
              <a:t>kmph</a:t>
            </a:r>
            <a:r>
              <a:rPr lang="en-US" dirty="0"/>
              <a:t>. In 9 corridors.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Self-study: Railway achievements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83805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Railways Budget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1BE0795-C46D-451A-9915-C0DE347CC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81BE0795-C46D-451A-9915-C0DE347CC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2B736A1-33C8-4CD2-80EF-115781B9E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82B736A1-33C8-4CD2-80EF-115781B9EE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F1AEDD0-9F36-44F6-9520-7824B5230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FF1AEDD0-9F36-44F6-9520-7824B5230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942D23D-BDFF-47DB-9581-35D2EE9DC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A942D23D-BDFF-47DB-9581-35D2EE9DC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C68BAD1-D217-4748-BAFC-B6A775690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EC68BAD1-D217-4748-BAFC-B6A775690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2051DC2-5765-4AF2-ACDC-E91FFCDB67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B2051DC2-5765-4AF2-ACDC-E91FFCDB67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7B916FA-ED7F-4EE0-B3C0-8232C59B4C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D7B916FA-ED7F-4EE0-B3C0-8232C59B4C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582D022-75B0-4801-93D1-512CBB25B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8582D022-75B0-4801-93D1-512CBB25B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784B4A-7128-4999-B59A-269C27EC5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B3784B4A-7128-4999-B59A-269C27EC54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048DBFE-B41D-4F2B-BD21-1844BAA59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0048DBFE-B41D-4F2B-BD21-1844BAA596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02680CF-C59B-4D1A-AFDD-61C0E34DB7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502680CF-C59B-4D1A-AFDD-61C0E34DB7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E6B16D-BF85-47E0-A6DF-F833B274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graphicEl>
                                              <a:dgm id="{7AE6B16D-BF85-47E0-A6DF-F833B274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/>
            <a:r>
              <a:rPr lang="en-US" dirty="0"/>
              <a:t>speed, scale, service and safety, all on one track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 ▲ freight </a:t>
            </a:r>
            <a:r>
              <a:rPr lang="en-US" dirty="0">
                <a:solidFill>
                  <a:srgbClr val="FFC000"/>
                </a:solidFill>
              </a:rPr>
              <a:t>rates on coal, iron ore and steel= ~4k crores. Counter: </a:t>
            </a:r>
            <a:r>
              <a:rPr lang="en-US" dirty="0" smtClean="0">
                <a:solidFill>
                  <a:srgbClr val="FFC000"/>
                </a:solidFill>
              </a:rPr>
              <a:t>will </a:t>
            </a:r>
            <a:r>
              <a:rPr lang="en-US" dirty="0">
                <a:solidFill>
                  <a:srgbClr val="FFC000"/>
                </a:solidFill>
              </a:rPr>
              <a:t>hurt Make in </a:t>
            </a:r>
            <a:r>
              <a:rPr lang="en-US" dirty="0" smtClean="0">
                <a:solidFill>
                  <a:srgbClr val="FFC000"/>
                </a:solidFill>
              </a:rPr>
              <a:t>India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+ Inflation </a:t>
            </a:r>
            <a:r>
              <a:rPr lang="en-US" dirty="0">
                <a:solidFill>
                  <a:srgbClr val="FFC000"/>
                </a:solidFill>
              </a:rPr>
              <a:t>in cement, coal, </a:t>
            </a:r>
            <a:r>
              <a:rPr lang="en-US" dirty="0" smtClean="0">
                <a:solidFill>
                  <a:srgbClr val="FFC000"/>
                </a:solidFill>
              </a:rPr>
              <a:t>steel, iron </a:t>
            </a:r>
            <a:r>
              <a:rPr lang="en-US" dirty="0">
                <a:solidFill>
                  <a:srgbClr val="FFC000"/>
                </a:solidFill>
              </a:rPr>
              <a:t>ore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pPr fontAlgn="ctr"/>
            <a:r>
              <a:rPr lang="en-US" dirty="0" smtClean="0"/>
              <a:t>Passenger </a:t>
            </a:r>
            <a:r>
              <a:rPr lang="en-US" dirty="0"/>
              <a:t>fares changed? </a:t>
            </a:r>
            <a:r>
              <a:rPr lang="en-US" dirty="0" smtClean="0"/>
              <a:t>No</a:t>
            </a:r>
          </a:p>
          <a:p>
            <a:pPr fontAlgn="ctr"/>
            <a:r>
              <a:rPr lang="en-US" dirty="0"/>
              <a:t>Diesel prices ▼ but ticket prices not. Hoping to use the money for better amnesties.</a:t>
            </a:r>
          </a:p>
          <a:p>
            <a:pPr fontAlgn="ctr"/>
            <a:r>
              <a:rPr lang="en-US" dirty="0" smtClean="0"/>
              <a:t>New </a:t>
            </a:r>
            <a:r>
              <a:rPr lang="en-US" dirty="0"/>
              <a:t>trains announced? </a:t>
            </a:r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Rail budget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ctr"/>
            <a:r>
              <a:rPr lang="en-US" dirty="0"/>
              <a:t>Services </a:t>
            </a:r>
            <a:r>
              <a:rPr lang="en-US" dirty="0" smtClean="0"/>
              <a:t>improvement focus</a:t>
            </a:r>
            <a:endParaRPr lang="en-US" dirty="0"/>
          </a:p>
          <a:p>
            <a:pPr fontAlgn="ctr"/>
            <a:r>
              <a:rPr lang="en-US" dirty="0"/>
              <a:t>Passenger amenities fund </a:t>
            </a:r>
            <a:r>
              <a:rPr lang="en-US" dirty="0" smtClean="0"/>
              <a:t>▲ by </a:t>
            </a:r>
            <a:r>
              <a:rPr lang="en-US" dirty="0"/>
              <a:t>67%</a:t>
            </a:r>
          </a:p>
          <a:p>
            <a:pPr fontAlgn="ctr"/>
            <a:r>
              <a:rPr lang="en-US" dirty="0"/>
              <a:t>SMS alerts for train timings.</a:t>
            </a:r>
          </a:p>
          <a:p>
            <a:pPr fontAlgn="ctr"/>
            <a:r>
              <a:rPr lang="en-US" dirty="0"/>
              <a:t>Wi-Fi facility in 400 stations.</a:t>
            </a:r>
          </a:p>
          <a:p>
            <a:pPr fontAlgn="ctr"/>
            <a:r>
              <a:rPr lang="en-US" dirty="0"/>
              <a:t>user-friendly ladders for upper berths.</a:t>
            </a:r>
          </a:p>
          <a:p>
            <a:pPr fontAlgn="ctr"/>
            <a:r>
              <a:rPr lang="en-US" dirty="0"/>
              <a:t>17,000 bio-toilets.</a:t>
            </a:r>
          </a:p>
          <a:p>
            <a:pPr fontAlgn="ctr"/>
            <a:r>
              <a:rPr lang="en-US" dirty="0"/>
              <a:t>Cameras for women travelers, from </a:t>
            </a:r>
            <a:r>
              <a:rPr lang="en-US" dirty="0" err="1"/>
              <a:t>Nirbhaya</a:t>
            </a:r>
            <a:r>
              <a:rPr lang="en-US" dirty="0"/>
              <a:t> fund. Counter: international studies show no correlation between crime rate and camera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service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Five year plan:  increase speed by 50% and loading to 1.5 billion </a:t>
            </a:r>
            <a:r>
              <a:rPr lang="en-US" dirty="0" err="1"/>
              <a:t>tonnes</a:t>
            </a:r>
            <a:r>
              <a:rPr lang="en-US" dirty="0"/>
              <a:t>. </a:t>
            </a:r>
          </a:p>
          <a:p>
            <a:pPr fontAlgn="ctr"/>
            <a:r>
              <a:rPr lang="en-US" dirty="0"/>
              <a:t>High speed train corridors at Mumbai-Ahmedabad </a:t>
            </a:r>
            <a:r>
              <a:rPr lang="en-US" dirty="0" err="1"/>
              <a:t>highspeed</a:t>
            </a:r>
            <a:r>
              <a:rPr lang="en-US" dirty="0"/>
              <a:t> corridor, Chennai-Bengaluru-</a:t>
            </a:r>
            <a:r>
              <a:rPr lang="en-US" dirty="0" err="1"/>
              <a:t>Mysuru</a:t>
            </a:r>
            <a:r>
              <a:rPr lang="en-US" dirty="0"/>
              <a:t> high-speed corridor. </a:t>
            </a:r>
          </a:p>
          <a:p>
            <a:pPr fontAlgn="ctr"/>
            <a:r>
              <a:rPr lang="en-US" dirty="0"/>
              <a:t>Silent on bullet trains. But will increase speed of other trains.</a:t>
            </a:r>
          </a:p>
          <a:p>
            <a:pPr fontAlgn="ctr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speed 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5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Book tickets 4 months in advance.</a:t>
            </a:r>
          </a:p>
          <a:p>
            <a:pPr fontAlgn="ctr"/>
            <a:r>
              <a:rPr lang="en-US" dirty="0" smtClean="0"/>
              <a:t>PH-</a:t>
            </a:r>
            <a:r>
              <a:rPr lang="en-US" dirty="0" err="1" smtClean="0"/>
              <a:t>travellers</a:t>
            </a:r>
            <a:r>
              <a:rPr lang="en-US" dirty="0" smtClean="0"/>
              <a:t> </a:t>
            </a:r>
            <a:r>
              <a:rPr lang="en-US" dirty="0"/>
              <a:t>can buy e-tickets at discounted price with one time registration.</a:t>
            </a:r>
          </a:p>
          <a:p>
            <a:pPr fontAlgn="ctr"/>
            <a:r>
              <a:rPr lang="en-US" dirty="0"/>
              <a:t>developing a multilingual e-ticketing portal.</a:t>
            </a:r>
          </a:p>
          <a:p>
            <a:pPr fontAlgn="ctr"/>
            <a:r>
              <a:rPr lang="en-US" dirty="0"/>
              <a:t>Travelling ticket examiners (TTEs) to get handheld devices to verify tickets and download charts.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Rail Budget’15</a:t>
            </a:r>
            <a:br>
              <a:rPr lang="en-US" dirty="0" smtClean="0"/>
            </a:br>
            <a:r>
              <a:rPr lang="en-US" dirty="0" smtClean="0"/>
              <a:t>Ticket selling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6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bar coded/RFID tracking in freight trains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Centrally-managed </a:t>
            </a:r>
            <a:r>
              <a:rPr lang="en-US" dirty="0"/>
              <a:t>Railway Display Network in over 2000 stations in the next two years</a:t>
            </a:r>
          </a:p>
          <a:p>
            <a:pPr fontAlgn="ctr"/>
            <a:r>
              <a:rPr lang="en-US" dirty="0"/>
              <a:t>IIT-Kanpur to design radio signal for warnings at unmanned level crossings. </a:t>
            </a:r>
          </a:p>
          <a:p>
            <a:pPr fontAlgn="ctr"/>
            <a:r>
              <a:rPr lang="en-US" dirty="0"/>
              <a:t>IIT </a:t>
            </a:r>
            <a:r>
              <a:rPr lang="en-US" dirty="0" err="1"/>
              <a:t>Varansi</a:t>
            </a:r>
            <a:r>
              <a:rPr lang="en-US" dirty="0"/>
              <a:t> to get "</a:t>
            </a:r>
            <a:r>
              <a:rPr lang="en-US" dirty="0" err="1"/>
              <a:t>Malaviya</a:t>
            </a:r>
            <a:r>
              <a:rPr lang="en-US" dirty="0"/>
              <a:t> chair" for rail tech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R&amp;D/E-gov.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IRCTC's special </a:t>
            </a:r>
            <a:r>
              <a:rPr lang="en-US" dirty="0" smtClean="0"/>
              <a:t>scheme “Kisan </a:t>
            </a:r>
            <a:r>
              <a:rPr lang="en-US" dirty="0" err="1" smtClean="0"/>
              <a:t>Yatra</a:t>
            </a:r>
            <a:r>
              <a:rPr lang="en-US" dirty="0" smtClean="0"/>
              <a:t>”: </a:t>
            </a:r>
            <a:r>
              <a:rPr lang="en-US" dirty="0"/>
              <a:t>farmers to visit farming and marketing </a:t>
            </a:r>
            <a:r>
              <a:rPr lang="en-US" dirty="0" smtClean="0"/>
              <a:t>info. </a:t>
            </a:r>
            <a:r>
              <a:rPr lang="en-US" dirty="0"/>
              <a:t>centres.</a:t>
            </a:r>
          </a:p>
          <a:p>
            <a:pPr fontAlgn="ctr"/>
            <a:r>
              <a:rPr lang="en-US" dirty="0"/>
              <a:t>Will replicate </a:t>
            </a:r>
            <a:r>
              <a:rPr lang="en-US" dirty="0" err="1"/>
              <a:t>Konkan</a:t>
            </a:r>
            <a:r>
              <a:rPr lang="en-US" dirty="0"/>
              <a:t> Railway tourism by training </a:t>
            </a:r>
            <a:r>
              <a:rPr lang="en-US" dirty="0" err="1"/>
              <a:t>autorickshaw</a:t>
            </a:r>
            <a:r>
              <a:rPr lang="en-US" dirty="0"/>
              <a:t> and taxi operators as tourist guides at several major tourist centres.</a:t>
            </a:r>
          </a:p>
          <a:p>
            <a:pPr fontAlgn="ctr"/>
            <a:r>
              <a:rPr lang="en-US" dirty="0"/>
              <a:t>Gandhi circuit to mark the occasion of 100 years of the return of Mahatma Gandhi to India from South Africa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special 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7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509135"/>
              </p:ext>
            </p:extLst>
          </p:nvPr>
        </p:nvGraphicFramePr>
        <p:xfrm>
          <a:off x="838200" y="914400"/>
          <a:ext cx="10515600" cy="570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infra?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0FA6D81-2C14-4691-AA9C-FCE0D27DA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C0FA6D81-2C14-4691-AA9C-FCE0D27DA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365AC5E-1CEA-489F-B62C-350CA61EA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F365AC5E-1CEA-489F-B62C-350CA61EA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47532F-EDB9-4873-9379-5A53C1BE3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7347532F-EDB9-4873-9379-5A53C1BE3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3A4860-59B1-47DF-BAC7-7719D2858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8F3A4860-59B1-47DF-BAC7-7719D28586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CB5D4D-707A-43F3-A60D-0FCF23F3A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12CB5D4D-707A-43F3-A60D-0FCF23F3A9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EEE3BC0-6D9D-4FC2-9450-1A4A3DCCF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8EEE3BC0-6D9D-4FC2-9450-1A4A3DCCF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5EFB60-29A8-42FB-9878-C687F3006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AE5EFB60-29A8-42FB-9878-C687F3006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A5DBF9-9ECC-45E3-A619-20A6B69E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94A5DBF9-9ECC-45E3-A619-20A6B69E6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A5F41C-8C8E-4A83-B94D-1061C329F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58A5F41C-8C8E-4A83-B94D-1061C329F1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EA88A9-23DE-4767-9F3E-3AFE0A3A4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88EA88A9-23DE-4767-9F3E-3AFE0A3A41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775DF2-77F4-493D-8B33-20570EDEC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2D775DF2-77F4-493D-8B33-20570EDEC3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Railway </a:t>
            </a:r>
            <a:r>
              <a:rPr lang="en-US" dirty="0"/>
              <a:t>to promote </a:t>
            </a:r>
            <a:r>
              <a:rPr lang="en-US" dirty="0" err="1"/>
              <a:t>Swachh</a:t>
            </a:r>
            <a:r>
              <a:rPr lang="en-US" dirty="0"/>
              <a:t> Bharat, Make in India, and Digital India.  </a:t>
            </a:r>
            <a:endParaRPr lang="en-US" dirty="0" smtClean="0"/>
          </a:p>
          <a:p>
            <a:pPr fontAlgn="ctr"/>
            <a:r>
              <a:rPr lang="en-US" dirty="0"/>
              <a:t>Yoga training for Rail staff</a:t>
            </a:r>
            <a:r>
              <a:rPr lang="en-US" dirty="0" smtClean="0"/>
              <a:t>.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Modi Pet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144488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Chinese Railways better because 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62873"/>
              </p:ext>
            </p:extLst>
          </p:nvPr>
        </p:nvGraphicFramePr>
        <p:xfrm>
          <a:off x="201168" y="914400"/>
          <a:ext cx="11152632" cy="583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9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476772-F857-4382-8BB7-A85C0D3A2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61476772-F857-4382-8BB7-A85C0D3A2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A846C9-DDB9-4D15-B566-CC5250F4E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8A846C9-DDB9-4D15-B566-CC5250F4E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BBAE49-C04C-4183-839E-4F076D33A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9DBBAE49-C04C-4183-839E-4F076D33A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0AD97B-14F3-4321-B764-CF2CEA230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640AD97B-14F3-4321-B764-CF2CEA230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79C01F2-2732-423A-8FE7-DB0E81480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479C01F2-2732-423A-8FE7-DB0E814804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6168299-25F6-4679-A234-6CE951417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56168299-25F6-4679-A234-6CE951417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193F94-D293-4BE1-9DA9-118235CFF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11193F94-D293-4BE1-9DA9-118235CFF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A1FC7D2-CBDC-41AC-856D-BC5C48C55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7A1FC7D2-CBDC-41AC-856D-BC5C48C558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25C2C-0A3A-4149-8A44-F0D4A1F9B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D5525C2C-0A3A-4149-8A44-F0D4A1F9B1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1357547-2A51-424C-8DE0-4A2DE68F6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B1357547-2A51-424C-8DE0-4A2DE68F61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Indian railways bogus because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51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56A0BE-E94A-4A5D-B863-F077BEED4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456A0BE-E94A-4A5D-B863-F077BEED4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7FBC53-C458-4473-B451-61EA8D6D0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87FBC53-C458-4473-B451-61EA8D6D0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BAB2E7-FA15-4E8F-896C-F0A12D1BC5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CBAB2E7-FA15-4E8F-896C-F0A12D1BC5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3F9D23-794F-4600-A44B-B3243620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63F9D23-794F-4600-A44B-B3243620B7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F81332-41F3-457B-BEAE-C5D91D5105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5F81332-41F3-457B-BEAE-C5D91D5105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87944E-0846-409E-A6FE-68134947A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C587944E-0846-409E-A6FE-68134947AE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D17D16-BC8D-4651-ABD2-081058C073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68D17D16-BC8D-4651-ABD2-081058C073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6DB40C-0C80-43EB-8F46-8CCC43FC18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D66DB40C-0C80-43EB-8F46-8CCC43FC18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13" y="937894"/>
            <a:ext cx="9989036" cy="50239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Coal transport: India vs 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975" y="979333"/>
            <a:ext cx="6044049" cy="50328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Passenger vs. Freight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94" y="2736850"/>
            <a:ext cx="2863013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Innovation council called “</a:t>
            </a:r>
            <a:r>
              <a:rPr lang="en-US" dirty="0" err="1"/>
              <a:t>Kayakalp</a:t>
            </a:r>
            <a:r>
              <a:rPr lang="en-US" dirty="0"/>
              <a:t>” for </a:t>
            </a:r>
          </a:p>
          <a:p>
            <a:pPr fontAlgn="ctr"/>
            <a:r>
              <a:rPr lang="en-US" dirty="0"/>
              <a:t>business re-engineering</a:t>
            </a:r>
          </a:p>
          <a:p>
            <a:pPr fontAlgn="ctr"/>
            <a:r>
              <a:rPr lang="en-US" dirty="0"/>
              <a:t>spirit of </a:t>
            </a:r>
            <a:r>
              <a:rPr lang="en-US" dirty="0" smtClean="0"/>
              <a:t>innovation</a:t>
            </a:r>
            <a:endParaRPr lang="en-US" dirty="0"/>
          </a:p>
          <a:p>
            <a:pPr fontAlgn="ctr"/>
            <a:r>
              <a:rPr lang="en-US" dirty="0"/>
              <a:t>Chairman: </a:t>
            </a:r>
            <a:r>
              <a:rPr lang="en-US" dirty="0" err="1"/>
              <a:t>Ratan</a:t>
            </a:r>
            <a:r>
              <a:rPr lang="en-US" dirty="0"/>
              <a:t> Tata. Rail trade </a:t>
            </a:r>
            <a:r>
              <a:rPr lang="en-US" dirty="0" smtClean="0"/>
              <a:t>union leaders </a:t>
            </a:r>
            <a:r>
              <a:rPr lang="en-US" dirty="0"/>
              <a:t>also </a:t>
            </a:r>
            <a:r>
              <a:rPr lang="en-US" dirty="0" smtClean="0"/>
              <a:t>included</a:t>
            </a:r>
          </a:p>
          <a:p>
            <a:pPr fontAlgn="ctr"/>
            <a:r>
              <a:rPr lang="en-US" dirty="0" smtClean="0"/>
              <a:t>Mar. 2015: Terms yet to be finalized </a:t>
            </a:r>
          </a:p>
          <a:p>
            <a:pPr font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Kayakalp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371239" y="3279514"/>
            <a:ext cx="2110923" cy="23547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Committee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Debroy</a:t>
            </a:r>
            <a:r>
              <a:rPr lang="en-US" dirty="0"/>
              <a:t>: noted economist, 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Ayog</a:t>
            </a:r>
            <a:r>
              <a:rPr lang="en-US" dirty="0"/>
              <a:t> full time member.</a:t>
            </a:r>
          </a:p>
          <a:p>
            <a:r>
              <a:rPr lang="en-US" dirty="0" smtClean="0"/>
              <a:t>high-level committee</a:t>
            </a:r>
          </a:p>
          <a:p>
            <a:r>
              <a:rPr lang="en-US" dirty="0" smtClean="0"/>
              <a:t>Restructuring rail board/ ministry</a:t>
            </a:r>
          </a:p>
          <a:p>
            <a:r>
              <a:rPr lang="en-US" dirty="0" smtClean="0"/>
              <a:t>Mobilize rail resources</a:t>
            </a:r>
          </a:p>
          <a:p>
            <a:r>
              <a:rPr lang="en-US" dirty="0" smtClean="0"/>
              <a:t>Sep2014 formed. Interim Report on March 2015</a:t>
            </a:r>
          </a:p>
        </p:txBody>
      </p:sp>
    </p:spTree>
    <p:extLst>
      <p:ext uri="{BB962C8B-B14F-4D97-AF65-F5344CB8AC3E}">
        <p14:creationId xmlns:p14="http://schemas.microsoft.com/office/powerpoint/2010/main" val="2769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582385"/>
            <a:ext cx="3089275" cy="1749043"/>
          </a:xfrm>
        </p:spPr>
      </p:pic>
    </p:spTree>
    <p:extLst>
      <p:ext uri="{BB962C8B-B14F-4D97-AF65-F5344CB8AC3E}">
        <p14:creationId xmlns:p14="http://schemas.microsoft.com/office/powerpoint/2010/main" val="222890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outsourcing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▼</a:t>
            </a:r>
            <a:r>
              <a:rPr lang="en-US" dirty="0"/>
              <a:t> no. of railway zones /divisions. </a:t>
            </a:r>
          </a:p>
          <a:p>
            <a:r>
              <a:rPr lang="en-US" dirty="0" smtClean="0"/>
              <a:t>Shift </a:t>
            </a:r>
            <a:r>
              <a:rPr lang="en-US" dirty="0"/>
              <a:t>to </a:t>
            </a:r>
            <a:r>
              <a:rPr lang="en-US" dirty="0">
                <a:solidFill>
                  <a:srgbClr val="FFC000"/>
                </a:solidFill>
              </a:rPr>
              <a:t>commercial </a:t>
            </a:r>
            <a:r>
              <a:rPr lang="en-US" dirty="0" smtClean="0">
                <a:solidFill>
                  <a:srgbClr val="FFC000"/>
                </a:solidFill>
              </a:rPr>
              <a:t>accounting to </a:t>
            </a:r>
            <a:r>
              <a:rPr lang="en-US" dirty="0" smtClean="0"/>
              <a:t>find rate of return in each project</a:t>
            </a:r>
            <a:endParaRPr lang="en-US" dirty="0"/>
          </a:p>
          <a:p>
            <a:pPr fontAlgn="ctr"/>
            <a:r>
              <a:rPr lang="en-US" dirty="0"/>
              <a:t>Distance from </a:t>
            </a:r>
            <a:r>
              <a:rPr lang="en-US" dirty="0">
                <a:solidFill>
                  <a:srgbClr val="FFC000"/>
                </a:solidFill>
              </a:rPr>
              <a:t>non-core </a:t>
            </a:r>
            <a:r>
              <a:rPr lang="en-US" dirty="0" smtClean="0">
                <a:solidFill>
                  <a:srgbClr val="FFC000"/>
                </a:solidFill>
              </a:rPr>
              <a:t>areas: </a:t>
            </a:r>
            <a:r>
              <a:rPr lang="en-US" dirty="0" smtClean="0"/>
              <a:t>police </a:t>
            </a:r>
            <a:r>
              <a:rPr lang="en-US" dirty="0"/>
              <a:t>force, schools, </a:t>
            </a:r>
            <a:r>
              <a:rPr lang="en-US" dirty="0" smtClean="0"/>
              <a:t>hospitals, water bottling, museum etc.</a:t>
            </a:r>
            <a:endParaRPr lang="en-US" dirty="0"/>
          </a:p>
          <a:p>
            <a:pPr fontAlgn="ctr"/>
            <a:r>
              <a:rPr lang="en-US" dirty="0"/>
              <a:t>Outsource </a:t>
            </a:r>
            <a:r>
              <a:rPr lang="en-US" dirty="0" smtClean="0">
                <a:solidFill>
                  <a:srgbClr val="FFC000"/>
                </a:solidFill>
              </a:rPr>
              <a:t>security</a:t>
            </a:r>
            <a:r>
              <a:rPr lang="en-US" dirty="0" smtClean="0"/>
              <a:t> to state police.</a:t>
            </a:r>
          </a:p>
          <a:p>
            <a:pPr fontAlgn="ctr"/>
            <a:r>
              <a:rPr lang="en-US" dirty="0" smtClean="0"/>
              <a:t>Outsource </a:t>
            </a:r>
            <a:r>
              <a:rPr lang="en-US" dirty="0" smtClean="0">
                <a:solidFill>
                  <a:srgbClr val="FFC000"/>
                </a:solidFill>
              </a:rPr>
              <a:t>education</a:t>
            </a:r>
            <a:r>
              <a:rPr lang="en-US" dirty="0" smtClean="0"/>
              <a:t> to </a:t>
            </a:r>
            <a:r>
              <a:rPr lang="en-US" dirty="0" err="1" smtClean="0"/>
              <a:t>Kendriya</a:t>
            </a:r>
            <a:r>
              <a:rPr lang="en-US" dirty="0" smtClean="0"/>
              <a:t> </a:t>
            </a:r>
            <a:r>
              <a:rPr lang="en-US" dirty="0" err="1"/>
              <a:t>Vidyalaya</a:t>
            </a:r>
            <a:r>
              <a:rPr lang="en-US" dirty="0"/>
              <a:t> </a:t>
            </a:r>
            <a:r>
              <a:rPr lang="en-US" dirty="0" err="1"/>
              <a:t>Sangathana</a:t>
            </a:r>
            <a:r>
              <a:rPr lang="en-US" dirty="0"/>
              <a:t> </a:t>
            </a:r>
            <a:r>
              <a:rPr lang="en-US" dirty="0" smtClean="0"/>
              <a:t>(KVS)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74345"/>
            <a:ext cx="3089275" cy="2365122"/>
          </a:xfrm>
        </p:spPr>
      </p:pic>
    </p:spTree>
    <p:extLst>
      <p:ext uri="{BB962C8B-B14F-4D97-AF65-F5344CB8AC3E}">
        <p14:creationId xmlns:p14="http://schemas.microsoft.com/office/powerpoint/2010/main" val="11661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881274"/>
              </p:ext>
            </p:extLst>
          </p:nvPr>
        </p:nvGraphicFramePr>
        <p:xfrm>
          <a:off x="293298" y="914400"/>
          <a:ext cx="11060502" cy="5831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 roles of Government in INFRA. Development?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2D94A4-D332-44E8-9F23-99E65AD1F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92D94A4-D332-44E8-9F23-99E65AD1F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E74091-4261-4A9C-ACF4-1E78CFDAC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AE74091-4261-4A9C-ACF4-1E78CFDAC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DE61D2-CCAC-4C68-8514-58D8BF4A3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CDE61D2-CCAC-4C68-8514-58D8BF4A3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4756C8-131A-430D-A4BE-052BC2E17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D14756C8-131A-430D-A4BE-052BC2E17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BF011A-D2D9-4C76-8771-05282C1D5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6BF011A-D2D9-4C76-8771-05282C1D5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DCA9FC-A149-43C5-9B34-595DEBFD6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FBDCA9FC-A149-43C5-9B34-595DEBFD63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1FBFA0-B9AB-4A09-A48C-925651647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FE1FBFA0-B9AB-4A09-A48C-925651647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Tickets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Independent "</a:t>
            </a:r>
            <a:r>
              <a:rPr lang="en-US" dirty="0">
                <a:solidFill>
                  <a:srgbClr val="FFC000"/>
                </a:solidFill>
              </a:rPr>
              <a:t>Railway Regulatory Authority of India (RRAI)</a:t>
            </a:r>
            <a:r>
              <a:rPr lang="en-US" dirty="0"/>
              <a:t>" for ticket prices, service quality etc. with independent budget, </a:t>
            </a:r>
            <a:r>
              <a:rPr lang="en-US" dirty="0" err="1"/>
              <a:t>quasijudicial</a:t>
            </a:r>
            <a:r>
              <a:rPr lang="en-US" dirty="0"/>
              <a:t> powers.</a:t>
            </a:r>
          </a:p>
          <a:p>
            <a:pPr fontAlgn="ctr"/>
            <a:r>
              <a:rPr lang="en-US" dirty="0" smtClean="0"/>
              <a:t>No </a:t>
            </a:r>
            <a:r>
              <a:rPr lang="en-US" dirty="0"/>
              <a:t>more cross subsidization. The freight rates </a:t>
            </a:r>
            <a:r>
              <a:rPr lang="en-US" dirty="0" smtClean="0"/>
              <a:t>be </a:t>
            </a:r>
            <a:r>
              <a:rPr lang="en-US" dirty="0"/>
              <a:t>left to </a:t>
            </a:r>
            <a:r>
              <a:rPr lang="en-US" dirty="0" smtClean="0"/>
              <a:t>market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23756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factories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>
                <a:solidFill>
                  <a:srgbClr val="FFC000"/>
                </a:solidFill>
              </a:rPr>
              <a:t>SPV</a:t>
            </a:r>
            <a:r>
              <a:rPr lang="en-US" dirty="0"/>
              <a:t>: Indian railway mfg. company. Government owned but free to decide work and wages. Build Coaches and locomotives.</a:t>
            </a:r>
          </a:p>
          <a:p>
            <a:pPr fontAlgn="ctr"/>
            <a:r>
              <a:rPr lang="en-US" dirty="0"/>
              <a:t>Separate track holding company. So even private players can access tracks. (E.g. track / train repair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</p:spTree>
    <p:extLst>
      <p:ext uri="{BB962C8B-B14F-4D97-AF65-F5344CB8AC3E}">
        <p14:creationId xmlns:p14="http://schemas.microsoft.com/office/powerpoint/2010/main" val="1950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JV, SPV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Sub urban lines- states to contribute money </a:t>
            </a:r>
            <a:r>
              <a:rPr lang="en-US" dirty="0" smtClean="0"/>
              <a:t>&amp; personnel </a:t>
            </a:r>
            <a:r>
              <a:rPr lang="en-US" dirty="0"/>
              <a:t>via </a:t>
            </a:r>
            <a:r>
              <a:rPr lang="en-US" dirty="0" smtClean="0"/>
              <a:t>Joint venture</a:t>
            </a:r>
            <a:endParaRPr lang="en-US" dirty="0"/>
          </a:p>
          <a:p>
            <a:pPr fontAlgn="ctr"/>
            <a:r>
              <a:rPr lang="en-US" dirty="0" smtClean="0"/>
              <a:t>Merge </a:t>
            </a:r>
            <a:r>
              <a:rPr lang="en-US" dirty="0"/>
              <a:t>rail budget with Gen. Budget &amp;  Rail ministry to transport ministry.</a:t>
            </a:r>
          </a:p>
          <a:p>
            <a:pPr fontAlgn="ctr"/>
            <a:r>
              <a:rPr lang="en-US" dirty="0"/>
              <a:t>Setup Investment Committee with RBI, SEBI etc. Get money from </a:t>
            </a:r>
            <a:r>
              <a:rPr lang="en-US" dirty="0" err="1"/>
              <a:t>InviTs</a:t>
            </a:r>
            <a:r>
              <a:rPr lang="en-US" dirty="0"/>
              <a:t>, </a:t>
            </a:r>
            <a:r>
              <a:rPr lang="en-US" dirty="0" smtClean="0"/>
              <a:t>NBFCs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17768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309831"/>
              </p:ext>
            </p:extLst>
          </p:nvPr>
        </p:nvGraphicFramePr>
        <p:xfrm>
          <a:off x="164592" y="914400"/>
          <a:ext cx="11189208" cy="570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> Committee: Rail restructuring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61" y="5667686"/>
            <a:ext cx="1067045" cy="1190314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493" y="5667686"/>
            <a:ext cx="1067045" cy="1190314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6285" y="5667686"/>
            <a:ext cx="1067045" cy="11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068177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47436"/>
            <a:ext cx="3089275" cy="301894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Infra. Is import (slide 3 to 6)</a:t>
            </a:r>
          </a:p>
          <a:p>
            <a:pPr fontAlgn="ctr"/>
            <a:r>
              <a:rPr lang="en-US" dirty="0" smtClean="0"/>
              <a:t>Infra requires investment</a:t>
            </a:r>
          </a:p>
          <a:p>
            <a:pPr fontAlgn="ctr"/>
            <a:r>
              <a:rPr lang="en-US" dirty="0" smtClean="0"/>
              <a:t>Banks: NPA high</a:t>
            </a:r>
          </a:p>
          <a:p>
            <a:pPr fontAlgn="ctr"/>
            <a:r>
              <a:rPr lang="en-US" dirty="0" smtClean="0"/>
              <a:t>Corporates: overleveraged balance sheets /debt overhang.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investment?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47436"/>
            <a:ext cx="3089275" cy="301894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Can generate largest spillovers (IMF)</a:t>
            </a:r>
          </a:p>
          <a:p>
            <a:pPr fontAlgn="ctr"/>
            <a:r>
              <a:rPr lang="en-US" dirty="0"/>
              <a:t>Short run: </a:t>
            </a:r>
          </a:p>
          <a:p>
            <a:pPr lvl="1" fontAlgn="ctr"/>
            <a:r>
              <a:rPr lang="en-US" dirty="0"/>
              <a:t>Aggregate demand boosted</a:t>
            </a:r>
          </a:p>
          <a:p>
            <a:pPr lvl="1" fontAlgn="ctr"/>
            <a:r>
              <a:rPr lang="en-US" dirty="0"/>
              <a:t>Crowds in private investment due to complementary nature of infrastructure services</a:t>
            </a:r>
          </a:p>
          <a:p>
            <a:pPr fontAlgn="ctr"/>
            <a:r>
              <a:rPr lang="en-US" dirty="0"/>
              <a:t>Long run: feeds into productive capacity of the economy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investment?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Public investment in infra. BUT WHERE?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FF52812-0ED1-4833-8E94-E9FBC7558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DFF52812-0ED1-4833-8E94-E9FBC7558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CBBDA1-817F-4A3F-9611-DC51A9E9A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ECBBDA1-817F-4A3F-9611-DC51A9E9A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54093CC-B0EF-4FA8-B3B5-71B774631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854093CC-B0EF-4FA8-B3B5-71B774631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4F3594-8EF6-4856-8867-801289C0F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414F3594-8EF6-4856-8867-801289C0F8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F4CA1E-9B31-4BCA-9BB2-D84C535B6C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F8F4CA1E-9B31-4BCA-9BB2-D84C535B6C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E02BCE-E740-47D7-B194-9978C92EB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49E02BCE-E740-47D7-B194-9978C92EBF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676310"/>
            <a:ext cx="3054350" cy="1745342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Transport cost (Rs.2/ton/</a:t>
            </a:r>
            <a:r>
              <a:rPr lang="en-US" dirty="0" err="1" smtClean="0"/>
              <a:t>kms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Moving goods: 70-90% energy less</a:t>
            </a:r>
          </a:p>
          <a:p>
            <a:r>
              <a:rPr lang="en-US" dirty="0" smtClean="0"/>
              <a:t>Moving people: 20% energy less.</a:t>
            </a:r>
          </a:p>
          <a:p>
            <a:r>
              <a:rPr lang="en-US" dirty="0" smtClean="0"/>
              <a:t>GHG emission ▼</a:t>
            </a:r>
          </a:p>
          <a:p>
            <a:r>
              <a:rPr lang="en-US" dirty="0" smtClean="0"/>
              <a:t>Coal transport to steel /power plants: China 3 x faster</a:t>
            </a:r>
          </a:p>
          <a:p>
            <a:r>
              <a:rPr lang="en-US" dirty="0" smtClean="0"/>
              <a:t>India 2x expensive yet slower.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rail better than road?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10853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USA 44% goods moved </a:t>
            </a:r>
            <a:r>
              <a:rPr lang="en-US" smtClean="0"/>
              <a:t>through railways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253718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51B4B6-B659-4B5A-85F7-C92BA598C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B51B4B6-B659-4B5A-85F7-C92BA598CA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B5C749-BC07-4032-8E35-A5700D35F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EEB5C749-BC07-4032-8E35-A5700D35F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1DB6AE-5EEF-4CA5-BC52-987EEBE26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E11DB6AE-5EEF-4CA5-BC52-987EEBE26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F5448C-0133-4E5B-A3B1-DC12CDD5C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59F5448C-0133-4E5B-A3B1-DC12CDD5C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A146E3-72DF-47B8-8B2A-8266CB8760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CBA146E3-72DF-47B8-8B2A-8266CB8760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274097-FBD7-4BA2-A11C-0A63231DE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96274097-FBD7-4BA2-A11C-0A63231DE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58BAAD-6C1D-4F64-BD3B-BE7F7ADC4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B358BAAD-6C1D-4F64-BD3B-BE7F7ADC40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1CE927-2DA7-49CB-8272-AC6C1E0BC0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151CE927-2DA7-49CB-8272-AC6C1E0BC0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1C866E-9A58-4C49-9BD6-D57F085C9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4D1C866E-9A58-4C49-9BD6-D57F085C9C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C7EA35-F318-4431-A25D-A8129C896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D7C7EA35-F318-4431-A25D-A8129C896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6AF214-1997-431B-91B9-B26CF3C9A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4A6AF214-1997-431B-91B9-B26CF3C9AB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B8F7F4-4323-4819-BB8C-C903DF78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9EB8F7F4-4323-4819-BB8C-C903DF78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investment, especially in the railways, </a:t>
            </a:r>
            <a:r>
              <a:rPr lang="en-US" dirty="0" smtClean="0"/>
              <a:t>can play an important </a:t>
            </a:r>
            <a:r>
              <a:rPr lang="en-US" dirty="0"/>
              <a:t>role to </a:t>
            </a:r>
            <a:r>
              <a:rPr lang="en-US" dirty="0" smtClean="0"/>
              <a:t>revive </a:t>
            </a:r>
            <a:r>
              <a:rPr lang="en-US" dirty="0"/>
              <a:t>growth and promote Make in India. </a:t>
            </a:r>
            <a:r>
              <a:rPr lang="en-US" dirty="0" smtClean="0"/>
              <a:t>Discuss.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Mains/ Interview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170513"/>
            <a:ext cx="3089275" cy="257278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1850s: </a:t>
            </a:r>
            <a:r>
              <a:rPr lang="en-US" dirty="0" err="1" smtClean="0"/>
              <a:t>EIC+Empire</a:t>
            </a:r>
            <a:r>
              <a:rPr lang="en-US" dirty="0" smtClean="0"/>
              <a:t> </a:t>
            </a:r>
            <a:r>
              <a:rPr lang="en-US" dirty="0"/>
              <a:t>invested in railway expansion. Market integrated, revenue boosted.</a:t>
            </a:r>
          </a:p>
          <a:p>
            <a:r>
              <a:rPr lang="en-US" dirty="0" smtClean="0"/>
              <a:t>DFC</a:t>
            </a:r>
            <a:r>
              <a:rPr lang="en-US" dirty="0"/>
              <a:t>, </a:t>
            </a:r>
            <a:r>
              <a:rPr lang="en-US" dirty="0" smtClean="0"/>
              <a:t>golden-diamond quadrilaterals, industrial corridors = make in India.</a:t>
            </a:r>
          </a:p>
          <a:p>
            <a:r>
              <a:rPr lang="en-US" dirty="0" smtClean="0"/>
              <a:t>1 </a:t>
            </a:r>
            <a:r>
              <a:rPr lang="en-US" dirty="0"/>
              <a:t>rupee investment = increase the output of economy by 5+ rupees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 in railways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170513"/>
            <a:ext cx="3089275" cy="257278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term: gen. budget support but linked with performance.</a:t>
            </a:r>
          </a:p>
          <a:p>
            <a:r>
              <a:rPr lang="en-US" dirty="0"/>
              <a:t>Long term: Equity finance to corporatized units e.g. IRCTC + Offshore Rupee Bonds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 in railways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027" y="795523"/>
            <a:ext cx="10347846" cy="49294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World Bank group=&gt; IFC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337044"/>
            <a:ext cx="3089275" cy="2239724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 Bank group=&gt; IFC</a:t>
            </a:r>
          </a:p>
          <a:p>
            <a:r>
              <a:rPr lang="en-US" dirty="0" smtClean="0"/>
              <a:t>“Masala bonds” (Offshore Rupee bonds) listed @London Stock exchange. </a:t>
            </a:r>
          </a:p>
          <a:p>
            <a:r>
              <a:rPr lang="en-US" dirty="0" smtClean="0"/>
              <a:t>Masala bcoz Indian spices</a:t>
            </a:r>
          </a:p>
          <a:p>
            <a:r>
              <a:rPr lang="en-US" dirty="0" smtClean="0"/>
              <a:t>Money to Indian companies.</a:t>
            </a:r>
          </a:p>
          <a:p>
            <a:r>
              <a:rPr lang="en-US" dirty="0" smtClean="0"/>
              <a:t>In news</a:t>
            </a:r>
            <a:r>
              <a:rPr lang="en-US" dirty="0"/>
              <a:t>:  Indian Railways Finance </a:t>
            </a:r>
            <a:r>
              <a:rPr lang="en-US" dirty="0" smtClean="0"/>
              <a:t>Corp to get $1 billion debt finance via Masala bonds.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Offshore rupee bonds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916274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Article link</a:t>
            </a:r>
            <a:endParaRPr lang="en-US" dirty="0" smtClean="0"/>
          </a:p>
          <a:p>
            <a:pPr lvl="1"/>
            <a:r>
              <a:rPr lang="en-US" dirty="0" smtClean="0"/>
              <a:t>AAI vs DGCA: function, jurisdiction</a:t>
            </a:r>
          </a:p>
          <a:p>
            <a:pPr lvl="1"/>
            <a:r>
              <a:rPr lang="en-US" dirty="0" smtClean="0"/>
              <a:t>FDI limits</a:t>
            </a:r>
          </a:p>
          <a:p>
            <a:pPr lvl="1"/>
            <a:r>
              <a:rPr lang="en-US" dirty="0" smtClean="0"/>
              <a:t>New players: </a:t>
            </a:r>
            <a:r>
              <a:rPr lang="en-US" dirty="0" err="1" smtClean="0"/>
              <a:t>AirAsia</a:t>
            </a:r>
            <a:r>
              <a:rPr lang="en-US" dirty="0" smtClean="0"/>
              <a:t> / </a:t>
            </a:r>
            <a:r>
              <a:rPr lang="en-US" dirty="0" err="1" smtClean="0"/>
              <a:t>Vistara</a:t>
            </a:r>
            <a:endParaRPr lang="en-US" dirty="0" smtClean="0"/>
          </a:p>
          <a:p>
            <a:r>
              <a:rPr lang="en-US" dirty="0" err="1" smtClean="0"/>
              <a:t>Gagan</a:t>
            </a:r>
            <a:r>
              <a:rPr lang="en-US" dirty="0" smtClean="0"/>
              <a:t>, IRNSS </a:t>
            </a:r>
            <a:r>
              <a:rPr lang="en-US" dirty="0" smtClean="0">
                <a:hlinkClick r:id="rId3"/>
              </a:rPr>
              <a:t>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Ch.26: transport</a:t>
            </a:r>
          </a:p>
          <a:p>
            <a:r>
              <a:rPr lang="en-US" dirty="0" smtClean="0"/>
              <a:t>846: </a:t>
            </a:r>
            <a:r>
              <a:rPr lang="en-US" dirty="0" err="1" smtClean="0"/>
              <a:t>AirIndia’s</a:t>
            </a:r>
            <a:r>
              <a:rPr lang="en-US" dirty="0" smtClean="0"/>
              <a:t> subsidiary companies</a:t>
            </a:r>
          </a:p>
          <a:p>
            <a:r>
              <a:rPr lang="en-US" dirty="0" smtClean="0"/>
              <a:t>847-48: </a:t>
            </a:r>
            <a:r>
              <a:rPr lang="en-US" dirty="0" err="1" smtClean="0"/>
              <a:t>Pawan</a:t>
            </a:r>
            <a:r>
              <a:rPr lang="en-US" dirty="0" smtClean="0"/>
              <a:t> Hans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7" y="3048000"/>
            <a:ext cx="2514600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89289"/>
            <a:ext cx="3089275" cy="211764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List AAI, </a:t>
            </a:r>
            <a:r>
              <a:rPr lang="en-US" dirty="0" err="1"/>
              <a:t>Pawans</a:t>
            </a:r>
            <a:r>
              <a:rPr lang="en-US" dirty="0"/>
              <a:t> Helicopters on stock exchange=&gt; later disinvestment can be done.</a:t>
            </a:r>
          </a:p>
          <a:p>
            <a:pPr fontAlgn="ctr"/>
            <a:r>
              <a:rPr lang="en-US" dirty="0" err="1"/>
              <a:t>AirIndia</a:t>
            </a:r>
            <a:r>
              <a:rPr lang="en-US" dirty="0"/>
              <a:t> privatization not yet.</a:t>
            </a:r>
          </a:p>
          <a:p>
            <a:pPr fontAlgn="ctr"/>
            <a:r>
              <a:rPr lang="en-US" dirty="0"/>
              <a:t>6 metropolitan airports to be developed into international hubs</a:t>
            </a:r>
          </a:p>
          <a:p>
            <a:pPr fontAlgn="ctr"/>
            <a:r>
              <a:rPr lang="en-US" dirty="0"/>
              <a:t>Total ~130 airports today. Create more via PPP. 4 in </a:t>
            </a:r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Aviation</a:t>
            </a:r>
            <a:br>
              <a:rPr lang="en-US" dirty="0" smtClean="0"/>
            </a:br>
            <a:r>
              <a:rPr lang="en-US" dirty="0" smtClean="0"/>
              <a:t>Policy 2014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89289"/>
            <a:ext cx="3089275" cy="211764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ATF </a:t>
            </a:r>
            <a:r>
              <a:rPr lang="en-US" dirty="0"/>
              <a:t>40% expensive that elsewhere, due to high taxes. Fix it.</a:t>
            </a:r>
          </a:p>
          <a:p>
            <a:pPr fontAlgn="ctr"/>
            <a:r>
              <a:rPr lang="en-US" dirty="0"/>
              <a:t>Incentivize MRO - maintenance, repair, overhaul. (</a:t>
            </a:r>
            <a:r>
              <a:rPr lang="en-US" dirty="0" err="1"/>
              <a:t>land+taxes</a:t>
            </a:r>
            <a:r>
              <a:rPr lang="en-US" dirty="0"/>
              <a:t>)</a:t>
            </a:r>
          </a:p>
          <a:p>
            <a:pPr fontAlgn="ctr"/>
            <a:r>
              <a:rPr lang="en-US" dirty="0"/>
              <a:t>create more jobs in aviation sectors. 100 jobs in aviation =600+ overall</a:t>
            </a:r>
            <a:r>
              <a:rPr lang="en-US" dirty="0" smtClean="0"/>
              <a:t>.</a:t>
            </a:r>
          </a:p>
          <a:p>
            <a:pPr fontAlgn="ctr"/>
            <a:r>
              <a:rPr lang="en-US" dirty="0"/>
              <a:t>Boost NE connectivity =&gt;no frills airport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Aviation</a:t>
            </a:r>
            <a:br>
              <a:rPr lang="en-US" dirty="0" smtClean="0"/>
            </a:br>
            <a:r>
              <a:rPr lang="en-US" dirty="0" smtClean="0"/>
              <a:t>Policy 2014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Ch.26: transport</a:t>
            </a:r>
          </a:p>
          <a:p>
            <a:r>
              <a:rPr lang="en-US" dirty="0" smtClean="0"/>
              <a:t>829: 3 agencies for highway  Management: NHAI, PWD, BRO</a:t>
            </a:r>
          </a:p>
          <a:p>
            <a:r>
              <a:rPr lang="en-US" dirty="0" smtClean="0"/>
              <a:t>829: NHDP phases (numbers nope, only brief idea)</a:t>
            </a:r>
          </a:p>
          <a:p>
            <a:r>
              <a:rPr lang="en-US" dirty="0" smtClean="0"/>
              <a:t>831: central road fund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7" y="3048000"/>
            <a:ext cx="2514600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2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774" y="1126205"/>
            <a:ext cx="10138452" cy="43144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frills Airports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5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89289"/>
            <a:ext cx="3089275" cy="21176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Need Air connectivity to backward regions but Low profitability </a:t>
            </a:r>
          </a:p>
          <a:p>
            <a:pPr fontAlgn="ctr"/>
            <a:r>
              <a:rPr lang="en-US" dirty="0"/>
              <a:t>No frills by AAI: no </a:t>
            </a:r>
            <a:r>
              <a:rPr lang="en-US" dirty="0" smtClean="0"/>
              <a:t>lounges, no conveyor </a:t>
            </a:r>
            <a:r>
              <a:rPr lang="en-US" dirty="0"/>
              <a:t>belts, single </a:t>
            </a:r>
            <a:r>
              <a:rPr lang="en-US" dirty="0" err="1"/>
              <a:t>storey</a:t>
            </a:r>
            <a:r>
              <a:rPr lang="en-US" dirty="0"/>
              <a:t> </a:t>
            </a:r>
            <a:r>
              <a:rPr lang="en-US" dirty="0" smtClean="0"/>
              <a:t>building</a:t>
            </a:r>
            <a:endParaRPr lang="en-US" dirty="0"/>
          </a:p>
          <a:p>
            <a:pPr fontAlgn="ctr"/>
            <a:r>
              <a:rPr lang="en-US" dirty="0"/>
              <a:t>Build in 2-3 years, &lt;100 crore investment. Approved @5 cities in Arun, Raj, </a:t>
            </a:r>
            <a:r>
              <a:rPr lang="en-US" dirty="0" err="1"/>
              <a:t>Odi</a:t>
            </a:r>
            <a:r>
              <a:rPr lang="en-US" dirty="0"/>
              <a:t>, </a:t>
            </a:r>
            <a:r>
              <a:rPr lang="en-US" dirty="0" err="1"/>
              <a:t>Karna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Frills Airport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89289"/>
            <a:ext cx="3089275" cy="21176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Predatory </a:t>
            </a:r>
            <a:r>
              <a:rPr lang="en-US" dirty="0"/>
              <a:t>pricing by spice jet. DGCA </a:t>
            </a:r>
            <a:r>
              <a:rPr lang="en-US" dirty="0" smtClean="0"/>
              <a:t>notice. MP want full price control, Government not in favor.</a:t>
            </a:r>
            <a:endParaRPr lang="en-US" dirty="0"/>
          </a:p>
          <a:p>
            <a:pPr fontAlgn="ctr"/>
            <a:r>
              <a:rPr lang="en-US" dirty="0"/>
              <a:t>State VAT on ATF: 30-35% need to </a:t>
            </a:r>
            <a:r>
              <a:rPr lang="en-US" dirty="0" smtClean="0"/>
              <a:t>reduce. (under GST, fuel kept out)</a:t>
            </a:r>
          </a:p>
          <a:p>
            <a:pPr fontAlgn="ctr"/>
            <a:r>
              <a:rPr lang="en-US" dirty="0" smtClean="0"/>
              <a:t>4 PPP </a:t>
            </a:r>
            <a:r>
              <a:rPr lang="en-US" dirty="0"/>
              <a:t>projects </a:t>
            </a:r>
            <a:r>
              <a:rPr lang="en-US" dirty="0" smtClean="0"/>
              <a:t>@Chennai</a:t>
            </a:r>
            <a:r>
              <a:rPr lang="en-US" dirty="0"/>
              <a:t>, Kolkata, Ahmedabad, and </a:t>
            </a:r>
            <a:r>
              <a:rPr lang="en-US" dirty="0" smtClean="0"/>
              <a:t>Jaipur</a:t>
            </a:r>
          </a:p>
          <a:p>
            <a:pPr fontAlgn="ctr"/>
            <a:r>
              <a:rPr lang="en-US" dirty="0" smtClean="0"/>
              <a:t>Make Greenfield @Tourist places, T2, T3 cities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523569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9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Article Link</a:t>
            </a:r>
            <a:endParaRPr lang="en-US" dirty="0" smtClean="0"/>
          </a:p>
          <a:p>
            <a:r>
              <a:rPr lang="en-US" dirty="0" smtClean="0"/>
              <a:t>Major ports vs. cost, which are natural, riverine?</a:t>
            </a:r>
          </a:p>
          <a:p>
            <a:r>
              <a:rPr lang="en-US" dirty="0" smtClean="0"/>
              <a:t>Major port vs. Minor ports</a:t>
            </a:r>
          </a:p>
          <a:p>
            <a:r>
              <a:rPr lang="en-US" dirty="0" smtClean="0"/>
              <a:t>Baltic dry index: (</a:t>
            </a:r>
            <a:r>
              <a:rPr lang="en-US" dirty="0" smtClean="0">
                <a:solidFill>
                  <a:srgbClr val="FFC000"/>
                </a:solidFill>
              </a:rPr>
              <a:t>L5/P5.pptx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Ch.26: transport</a:t>
            </a:r>
          </a:p>
          <a:p>
            <a:r>
              <a:rPr lang="en-US" dirty="0" smtClean="0"/>
              <a:t>837: Shipping corp. of India basics</a:t>
            </a:r>
          </a:p>
          <a:p>
            <a:r>
              <a:rPr lang="en-US" dirty="0" smtClean="0"/>
              <a:t>839 onwards: Inland water transport- map locations</a:t>
            </a:r>
          </a:p>
          <a:p>
            <a:r>
              <a:rPr lang="en-US" dirty="0" smtClean="0"/>
              <a:t>Ch.27: Water resources</a:t>
            </a:r>
          </a:p>
          <a:p>
            <a:pPr lvl="1"/>
            <a:r>
              <a:rPr lang="en-US" dirty="0" err="1" smtClean="0"/>
              <a:t>Namami</a:t>
            </a:r>
            <a:r>
              <a:rPr lang="en-US" dirty="0" smtClean="0"/>
              <a:t> </a:t>
            </a:r>
            <a:r>
              <a:rPr lang="en-US" dirty="0" err="1" smtClean="0"/>
              <a:t>Gange</a:t>
            </a:r>
            <a:endParaRPr lang="en-US" dirty="0" smtClean="0"/>
          </a:p>
          <a:p>
            <a:pPr lvl="1"/>
            <a:r>
              <a:rPr lang="en-US" dirty="0" smtClean="0"/>
              <a:t>Interstate Disputes</a:t>
            </a:r>
          </a:p>
          <a:p>
            <a:pPr lvl="1"/>
            <a:r>
              <a:rPr lang="en-US" dirty="0" smtClean="0"/>
              <a:t>Intl. cooperation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7" y="3048000"/>
            <a:ext cx="2514600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01337"/>
            <a:ext cx="3089275" cy="251113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India's foreign trade: 95% by volume and 68% by value</a:t>
            </a:r>
          </a:p>
          <a:p>
            <a:pPr fontAlgn="ctr"/>
            <a:r>
              <a:rPr lang="en-US" dirty="0" smtClean="0"/>
              <a:t>leading </a:t>
            </a:r>
            <a:r>
              <a:rPr lang="en-US" dirty="0"/>
              <a:t>ship- breaking destination.</a:t>
            </a:r>
          </a:p>
          <a:p>
            <a:pPr fontAlgn="ctr"/>
            <a:r>
              <a:rPr lang="en-US" dirty="0" smtClean="0"/>
              <a:t>major </a:t>
            </a:r>
            <a:r>
              <a:rPr lang="en-US" dirty="0"/>
              <a:t>supplier of seafarers to the </a:t>
            </a:r>
            <a:r>
              <a:rPr lang="en-US" dirty="0" smtClean="0"/>
              <a:t>world: 60,000 </a:t>
            </a:r>
            <a:r>
              <a:rPr lang="en-US" dirty="0"/>
              <a:t>crew </a:t>
            </a:r>
            <a:r>
              <a:rPr lang="en-US" dirty="0" smtClean="0"/>
              <a:t>(seamen</a:t>
            </a:r>
            <a:r>
              <a:rPr lang="en-US" dirty="0"/>
              <a:t>) and 44,500 officers in 2014</a:t>
            </a:r>
            <a:r>
              <a:rPr lang="en-US" dirty="0" smtClean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307606"/>
            <a:ext cx="3054350" cy="248275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Not supplying enough maritime personnel compared to our demographic dividend.</a:t>
            </a:r>
          </a:p>
          <a:p>
            <a:pPr fontAlgn="ctr"/>
            <a:r>
              <a:rPr lang="en-US" dirty="0" smtClean="0"/>
              <a:t>Harbors small, ships offload to Sri Lanka.</a:t>
            </a:r>
          </a:p>
          <a:p>
            <a:pPr fontAlgn="ctr"/>
            <a:r>
              <a:rPr lang="en-US" dirty="0" smtClean="0"/>
              <a:t>Avg. ship age 15 years</a:t>
            </a:r>
          </a:p>
          <a:p>
            <a:pPr fontAlgn="ctr"/>
            <a:r>
              <a:rPr lang="en-US" dirty="0" smtClean="0"/>
              <a:t>Hv2 replace Ships =&gt; loan issues</a:t>
            </a:r>
          </a:p>
          <a:p>
            <a:pPr fontAlgn="ctr"/>
            <a:r>
              <a:rPr lang="en-US" dirty="0" smtClean="0"/>
              <a:t>Baltic dry index low (</a:t>
            </a:r>
            <a:r>
              <a:rPr lang="en-US" dirty="0" smtClean="0">
                <a:solidFill>
                  <a:srgbClr val="FFFF00"/>
                </a:solidFill>
              </a:rPr>
              <a:t>L5/P5.pptx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01337"/>
            <a:ext cx="3089275" cy="251113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Allowed Indian cos. To buy </a:t>
            </a:r>
            <a:r>
              <a:rPr lang="en-US" dirty="0"/>
              <a:t>ships abroad and flag them in the country of their convenience;</a:t>
            </a:r>
          </a:p>
          <a:p>
            <a:pPr fontAlgn="ctr"/>
            <a:r>
              <a:rPr lang="en-US" dirty="0"/>
              <a:t>No custom / excise on fuels used in Indian flag </a:t>
            </a:r>
            <a:r>
              <a:rPr lang="en-US" dirty="0" smtClean="0"/>
              <a:t>vessels.</a:t>
            </a:r>
            <a:endParaRPr lang="en-US" dirty="0"/>
          </a:p>
          <a:p>
            <a:pPr fontAlgn="ctr"/>
            <a:r>
              <a:rPr lang="en-US" dirty="0" smtClean="0"/>
              <a:t>Allowed ECB</a:t>
            </a:r>
            <a:endParaRPr lang="en-US" dirty="0"/>
          </a:p>
          <a:p>
            <a:pPr fontAlgn="ctr"/>
            <a:r>
              <a:rPr lang="en-US" dirty="0" smtClean="0"/>
              <a:t>Ship </a:t>
            </a:r>
            <a:r>
              <a:rPr lang="en-US" dirty="0"/>
              <a:t>repair units don't need to register with DG shipping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Reforms done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692543"/>
            <a:ext cx="3089275" cy="251113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No ease of doing biz: 150 documents, 4 days clearance, 12 type of taxes. </a:t>
            </a:r>
          </a:p>
          <a:p>
            <a:pPr fontAlgn="ctr"/>
            <a:r>
              <a:rPr lang="en-US" dirty="0"/>
              <a:t>Large vessels cannot dock; poor warehousing; </a:t>
            </a:r>
            <a:endParaRPr lang="en-US" dirty="0" smtClean="0"/>
          </a:p>
          <a:p>
            <a:pPr fontAlgn="ctr"/>
            <a:r>
              <a:rPr lang="en-US" dirty="0" smtClean="0"/>
              <a:t>12 </a:t>
            </a:r>
            <a:r>
              <a:rPr lang="en-US" dirty="0"/>
              <a:t>ports' tonnage=Shanghai alone.</a:t>
            </a:r>
          </a:p>
          <a:p>
            <a:pPr fontAlgn="ctr"/>
            <a:r>
              <a:rPr lang="en-US" dirty="0" smtClean="0"/>
              <a:t>2003</a:t>
            </a:r>
            <a:r>
              <a:rPr lang="en-US" dirty="0"/>
              <a:t>: Vajpayee Government. NHAI like </a:t>
            </a:r>
            <a:r>
              <a:rPr lang="en-US" dirty="0" err="1"/>
              <a:t>Sagarmala</a:t>
            </a:r>
            <a:r>
              <a:rPr lang="en-US" dirty="0"/>
              <a:t> Development authority</a:t>
            </a:r>
          </a:p>
          <a:p>
            <a:pPr fontAlgn="ctr"/>
            <a:r>
              <a:rPr lang="en-US" dirty="0"/>
              <a:t>$$ via maritime </a:t>
            </a:r>
            <a:r>
              <a:rPr lang="en-US" dirty="0" err="1"/>
              <a:t>cess</a:t>
            </a:r>
            <a:r>
              <a:rPr lang="en-US" dirty="0"/>
              <a:t>, PPI, FDI (100% in port Development)</a:t>
            </a:r>
          </a:p>
          <a:p>
            <a:pPr fontAlgn="ctr"/>
            <a:r>
              <a:rPr lang="en-US" dirty="0"/>
              <a:t>Better ports, inland water, coastal </a:t>
            </a:r>
            <a:r>
              <a:rPr lang="en-US" dirty="0" smtClean="0"/>
              <a:t>shipping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Sagar</a:t>
            </a:r>
            <a:r>
              <a:rPr lang="en-US" dirty="0" smtClean="0"/>
              <a:t> Mala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D7436B48-CA51-46AA-AEF6-708B597990C3}" vid="{3970D49B-2063-4A05-A8AB-AC14789EF3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576</TotalTime>
  <Words>3631</Words>
  <Application>Microsoft Office PowerPoint</Application>
  <PresentationFormat>Widescreen</PresentationFormat>
  <Paragraphs>708</Paragraphs>
  <Slides>102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5" baseType="lpstr">
      <vt:lpstr>Kozuka Gothic Pro B</vt:lpstr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Mains GS3: Infrastructure</vt:lpstr>
      <vt:lpstr>Amrut Mahotsav</vt:lpstr>
      <vt:lpstr>Amrut Mahotsav 2022: 6 pillars (1-3)</vt:lpstr>
      <vt:lpstr>Amrut Mahotsav 2022: 6 pillars (2-6)</vt:lpstr>
      <vt:lpstr>Why infra?</vt:lpstr>
      <vt:lpstr>3 roles of Government in INFRA. Development?</vt:lpstr>
      <vt:lpstr>Transport infrastructure</vt:lpstr>
      <vt:lpstr>India Yearbook 2015</vt:lpstr>
      <vt:lpstr>Road safety bill Article LINK</vt:lpstr>
      <vt:lpstr>various corridors- Article link +IYB Page .492</vt:lpstr>
      <vt:lpstr>Golden vs. Diamond quadrilateral</vt:lpstr>
      <vt:lpstr>NHAI functions, financing: Article link</vt:lpstr>
      <vt:lpstr>Transport infrastructure</vt:lpstr>
      <vt:lpstr>PPP in Airport</vt:lpstr>
      <vt:lpstr>PPP in Airport</vt:lpstr>
      <vt:lpstr>PowerPoint Presentation</vt:lpstr>
      <vt:lpstr>“NOT” ease of doing Biz: Clearances to run an airport</vt:lpstr>
      <vt:lpstr>PowerPoint Presentation</vt:lpstr>
      <vt:lpstr>PowerPoint Presentation</vt:lpstr>
      <vt:lpstr>PowerPoint Presentation</vt:lpstr>
      <vt:lpstr>PowerPoint Presentation</vt:lpstr>
      <vt:lpstr>Ups &amp; downs part of biz.cycle, then why problem?</vt:lpstr>
      <vt:lpstr>What if monthly income target is Rs.1 lakh</vt:lpstr>
      <vt:lpstr>ICR</vt:lpstr>
      <vt:lpstr>Debt  Overhang</vt:lpstr>
      <vt:lpstr>But why did companies overleverage?</vt:lpstr>
      <vt:lpstr>Bureaucrats reluctant</vt:lpstr>
      <vt:lpstr>Mains/Interview: Road &amp; infra. finance</vt:lpstr>
      <vt:lpstr>PowerPoint Presentation</vt:lpstr>
      <vt:lpstr>3P-India</vt:lpstr>
      <vt:lpstr>PowerPoint Presentation</vt:lpstr>
      <vt:lpstr>Electronic Toll WHY?</vt:lpstr>
      <vt:lpstr>Electronic Toll HOW?</vt:lpstr>
      <vt:lpstr>Electronic Toll Timeline?</vt:lpstr>
      <vt:lpstr>Road projects</vt:lpstr>
      <vt:lpstr>Transport infrastructure</vt:lpstr>
      <vt:lpstr>PowerPoint Presentation</vt:lpstr>
      <vt:lpstr>PowerPoint Presentation</vt:lpstr>
      <vt:lpstr>Survey Solutions?</vt:lpstr>
      <vt:lpstr>Customer service??</vt:lpstr>
      <vt:lpstr>Power/ Electricity Projects</vt:lpstr>
      <vt:lpstr>Power/ Electricity Projects</vt:lpstr>
      <vt:lpstr>Bidding</vt:lpstr>
      <vt:lpstr>financing</vt:lpstr>
      <vt:lpstr>Budget 2015 provisions</vt:lpstr>
      <vt:lpstr>Mains / Interview: Road &amp; infra. Finance</vt:lpstr>
      <vt:lpstr>Transport infrastructure</vt:lpstr>
      <vt:lpstr>Railways Article Link</vt:lpstr>
      <vt:lpstr>India Yearbook 2015</vt:lpstr>
      <vt:lpstr>numbers</vt:lpstr>
      <vt:lpstr>Self-study: Railway achievements 2014</vt:lpstr>
      <vt:lpstr>Railways Budget 2015</vt:lpstr>
      <vt:lpstr>Rail budget 2015</vt:lpstr>
      <vt:lpstr>Rail Budget’15 service focus</vt:lpstr>
      <vt:lpstr>Rail Budget’15 speed targets</vt:lpstr>
      <vt:lpstr>Rail Budget’15 Ticket selling</vt:lpstr>
      <vt:lpstr>Rail Budget’15 R&amp;D/E-gov.</vt:lpstr>
      <vt:lpstr>Rail Budget’15 special trains</vt:lpstr>
      <vt:lpstr>Rail Budget’15 Modi Pet Projects</vt:lpstr>
      <vt:lpstr>Transport infrastructure</vt:lpstr>
      <vt:lpstr>Chinese Railways better because </vt:lpstr>
      <vt:lpstr>Indian railways bogus because</vt:lpstr>
      <vt:lpstr>Coal transport: India vs China</vt:lpstr>
      <vt:lpstr>Passenger vs. Freight transport</vt:lpstr>
      <vt:lpstr>Kayakalp</vt:lpstr>
      <vt:lpstr>Bibek Debroy Committee</vt:lpstr>
      <vt:lpstr>Bibek Debroy HRM</vt:lpstr>
      <vt:lpstr>Bibek Debroy outsourcing</vt:lpstr>
      <vt:lpstr>Bibek Debroy Tickets</vt:lpstr>
      <vt:lpstr>Bibek Debroy factories</vt:lpstr>
      <vt:lpstr>Bibek Debroy JV, SPV</vt:lpstr>
      <vt:lpstr>Bibek Debroy Committee: Rail restructuring</vt:lpstr>
      <vt:lpstr>Transport infrastructure</vt:lpstr>
      <vt:lpstr>Public investment?</vt:lpstr>
      <vt:lpstr>Public investment?</vt:lpstr>
      <vt:lpstr>Public investment in infra. BUT WHERE?</vt:lpstr>
      <vt:lpstr>Why rail better than road?</vt:lpstr>
      <vt:lpstr>USA 44% goods moved through railways</vt:lpstr>
      <vt:lpstr>Mains/ Interview</vt:lpstr>
      <vt:lpstr>Invest in railways</vt:lpstr>
      <vt:lpstr>Invest in railways</vt:lpstr>
      <vt:lpstr>World Bank group=&gt; IFC</vt:lpstr>
      <vt:lpstr>Offshore rupee bonds</vt:lpstr>
      <vt:lpstr>Transport infrastructure</vt:lpstr>
      <vt:lpstr>Aviation</vt:lpstr>
      <vt:lpstr>India Yearbook 2015</vt:lpstr>
      <vt:lpstr>Draft Aviation Policy 2014</vt:lpstr>
      <vt:lpstr>Draft Aviation Policy 2014</vt:lpstr>
      <vt:lpstr>No frills Airports</vt:lpstr>
      <vt:lpstr>No Frills Airport</vt:lpstr>
      <vt:lpstr>Misc.</vt:lpstr>
      <vt:lpstr>Transport infrastructure</vt:lpstr>
      <vt:lpstr>Shipping</vt:lpstr>
      <vt:lpstr>India Yearbook 2015</vt:lpstr>
      <vt:lpstr>good</vt:lpstr>
      <vt:lpstr>problems</vt:lpstr>
      <vt:lpstr>Reforms done</vt:lpstr>
      <vt:lpstr>Sagar Mala</vt:lpstr>
      <vt:lpstr>Sethu Samudram</vt:lpstr>
      <vt:lpstr>PowerPoint Presentation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Stalled projects</dc:title>
  <dc:creator>Mrunal Patel</dc:creator>
  <cp:lastModifiedBy>Mrunal Patel</cp:lastModifiedBy>
  <cp:revision>441</cp:revision>
  <dcterms:created xsi:type="dcterms:W3CDTF">2015-04-23T02:13:35Z</dcterms:created>
  <dcterms:modified xsi:type="dcterms:W3CDTF">2015-05-28T08:40:34Z</dcterms:modified>
</cp:coreProperties>
</file>